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80" r:id="rId4"/>
    <p:sldId id="308" r:id="rId5"/>
    <p:sldId id="281" r:id="rId6"/>
  </p:sldIdLst>
  <p:sldSz cx="12192000" cy="6858000"/>
  <p:notesSz cx="6858000" cy="9144000"/>
  <p:custDataLst>
    <p:tags r:id="rId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69913" autoAdjust="0"/>
  </p:normalViewPr>
  <p:slideViewPr>
    <p:cSldViewPr snapToGrid="0" showGuides="1">
      <p:cViewPr varScale="1">
        <p:scale>
          <a:sx n="61" d="100"/>
          <a:sy n="61" d="100"/>
        </p:scale>
        <p:origin x="1520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BC38D8-5332-43CD-84CB-459CB6F1924B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F287B0-D38C-4942-9DBB-2094BA14E6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31682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F287B0-D38C-4942-9DBB-2094BA14E65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68874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F287B0-D38C-4942-9DBB-2094BA14E65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15598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F287B0-D38C-4942-9DBB-2094BA14E65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05540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F287B0-D38C-4942-9DBB-2094BA14E65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05540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F287B0-D38C-4942-9DBB-2094BA14E65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05540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CFE60-19E8-4C9C-8C18-281D9C6354E7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B6145-9ED1-41AB-9F58-82E0B795F0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701595"/>
      </p:ext>
    </p:extLst>
  </p:cSld>
  <p:clrMapOvr>
    <a:masterClrMapping/>
  </p:clrMapOvr>
  <p:transition spd="slow" advClick="0" advTm="700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CFE60-19E8-4C9C-8C18-281D9C6354E7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B6145-9ED1-41AB-9F58-82E0B795F0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6203837"/>
      </p:ext>
    </p:extLst>
  </p:cSld>
  <p:clrMapOvr>
    <a:masterClrMapping/>
  </p:clrMapOvr>
  <p:transition spd="slow" advClick="0" advTm="700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CFE60-19E8-4C9C-8C18-281D9C6354E7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B6145-9ED1-41AB-9F58-82E0B795F0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0661761"/>
      </p:ext>
    </p:extLst>
  </p:cSld>
  <p:clrMapOvr>
    <a:masterClrMapping/>
  </p:clrMapOvr>
  <p:transition spd="slow" advClick="0" advTm="700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CFE60-19E8-4C9C-8C18-281D9C6354E7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B6145-9ED1-41AB-9F58-82E0B795F0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9630980"/>
      </p:ext>
    </p:extLst>
  </p:cSld>
  <p:clrMapOvr>
    <a:masterClrMapping/>
  </p:clrMapOvr>
  <p:transition spd="slow" advClick="0" advTm="700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CFE60-19E8-4C9C-8C18-281D9C6354E7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B6145-9ED1-41AB-9F58-82E0B795F0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612644"/>
      </p:ext>
    </p:extLst>
  </p:cSld>
  <p:clrMapOvr>
    <a:masterClrMapping/>
  </p:clrMapOvr>
  <p:transition spd="slow" advClick="0" advTm="700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CFE60-19E8-4C9C-8C18-281D9C6354E7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B6145-9ED1-41AB-9F58-82E0B795F0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8457203"/>
      </p:ext>
    </p:extLst>
  </p:cSld>
  <p:clrMapOvr>
    <a:masterClrMapping/>
  </p:clrMapOvr>
  <p:transition spd="slow" advClick="0" advTm="700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CFE60-19E8-4C9C-8C18-281D9C6354E7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B6145-9ED1-41AB-9F58-82E0B795F0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8475918"/>
      </p:ext>
    </p:extLst>
  </p:cSld>
  <p:clrMapOvr>
    <a:masterClrMapping/>
  </p:clrMapOvr>
  <p:transition spd="slow" advClick="0" advTm="700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CFE60-19E8-4C9C-8C18-281D9C6354E7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B6145-9ED1-41AB-9F58-82E0B795F0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830682"/>
      </p:ext>
    </p:extLst>
  </p:cSld>
  <p:clrMapOvr>
    <a:masterClrMapping/>
  </p:clrMapOvr>
  <p:transition spd="slow" advClick="0" advTm="700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CFE60-19E8-4C9C-8C18-281D9C6354E7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B6145-9ED1-41AB-9F58-82E0B795F0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0638395"/>
      </p:ext>
    </p:extLst>
  </p:cSld>
  <p:clrMapOvr>
    <a:masterClrMapping/>
  </p:clrMapOvr>
  <p:transition spd="slow" advClick="0" advTm="700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CFE60-19E8-4C9C-8C18-281D9C6354E7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B6145-9ED1-41AB-9F58-82E0B795F0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7674415"/>
      </p:ext>
    </p:extLst>
  </p:cSld>
  <p:clrMapOvr>
    <a:masterClrMapping/>
  </p:clrMapOvr>
  <p:transition spd="slow" advClick="0" advTm="700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CFE60-19E8-4C9C-8C18-281D9C6354E7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4B6145-9ED1-41AB-9F58-82E0B795F0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896883"/>
      </p:ext>
    </p:extLst>
  </p:cSld>
  <p:clrMapOvr>
    <a:masterClrMapping/>
  </p:clrMapOvr>
  <p:transition spd="slow" advClick="0" advTm="700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5CFE60-19E8-4C9C-8C18-281D9C6354E7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4B6145-9ED1-41AB-9F58-82E0B795F0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730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Click="0" advTm="7000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279260" y="1883751"/>
            <a:ext cx="941796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dirty="0">
                <a:solidFill>
                  <a:schemeClr val="accent4">
                    <a:lumMod val="60000"/>
                    <a:lumOff val="40000"/>
                  </a:schemeClr>
                </a:solidFill>
                <a:latin typeface="义启颜值体" pitchFamily="2" charset="-122"/>
                <a:ea typeface="义启颜值体" pitchFamily="2" charset="-122"/>
              </a:rPr>
              <a:t>计算机通信与网络实验概述</a:t>
            </a:r>
            <a:endParaRPr lang="zh-CN" altLang="en-US" sz="6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011236" y="4026090"/>
            <a:ext cx="28488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2"/>
                </a:solidFill>
                <a:latin typeface="方正行楷简体" pitchFamily="65" charset="-122"/>
                <a:ea typeface="方正行楷简体" pitchFamily="65" charset="-122"/>
              </a:rPr>
              <a:t>李洋</a:t>
            </a:r>
            <a:endParaRPr lang="en-US" altLang="zh-CN" sz="2400" dirty="0">
              <a:solidFill>
                <a:schemeClr val="bg2"/>
              </a:solidFill>
              <a:latin typeface="方正行楷简体" pitchFamily="65" charset="-122"/>
              <a:ea typeface="方正行楷简体" pitchFamily="65" charset="-122"/>
            </a:endParaRPr>
          </a:p>
          <a:p>
            <a:r>
              <a:rPr lang="en-US" altLang="zh-CN" sz="2400" dirty="0">
                <a:solidFill>
                  <a:schemeClr val="bg2"/>
                </a:solidFill>
                <a:latin typeface="方正行楷简体" pitchFamily="65" charset="-122"/>
                <a:ea typeface="方正行楷简体" pitchFamily="65" charset="-122"/>
              </a:rPr>
              <a:t>liyang@njupt.edu.cn</a:t>
            </a:r>
            <a:endParaRPr lang="zh-CN" altLang="en-US" sz="2400" dirty="0">
              <a:solidFill>
                <a:schemeClr val="bg2"/>
              </a:solidFill>
              <a:latin typeface="方正行楷简体" pitchFamily="65" charset="-122"/>
              <a:ea typeface="方正行楷简体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26604010"/>
      </p:ext>
    </p:extLst>
  </p:cSld>
  <p:clrMapOvr>
    <a:masterClrMapping/>
  </p:clrMapOvr>
  <p:transition spd="slow" advClick="0" advTm="7000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6073736" y="1073991"/>
            <a:ext cx="572464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dirty="0">
                <a:solidFill>
                  <a:srgbClr val="FFFF00"/>
                </a:solidFill>
                <a:latin typeface="Aring" panose="02000000000000000000" pitchFamily="2" charset="0"/>
              </a:rPr>
              <a:t>本课程的主要内容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9944136" y="202438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accent1">
                    <a:lumMod val="40000"/>
                    <a:lumOff val="60000"/>
                  </a:schemeClr>
                </a:solidFill>
                <a:latin typeface="TypeLand 康熙字典體試用版" pitchFamily="50" charset="-120"/>
                <a:ea typeface="TypeLand 康熙字典體試用版" pitchFamily="50" charset="-120"/>
              </a:rPr>
              <a:t>目录</a:t>
            </a:r>
          </a:p>
        </p:txBody>
      </p:sp>
      <p:grpSp>
        <p:nvGrpSpPr>
          <p:cNvPr id="16" name="Group 89"/>
          <p:cNvGrpSpPr/>
          <p:nvPr/>
        </p:nvGrpSpPr>
        <p:grpSpPr>
          <a:xfrm rot="5400000">
            <a:off x="3215690" y="3319206"/>
            <a:ext cx="2590411" cy="2654961"/>
            <a:chOff x="4587875" y="2830513"/>
            <a:chExt cx="1019176" cy="1044574"/>
          </a:xfrm>
          <a:solidFill>
            <a:schemeClr val="bg1">
              <a:lumMod val="85000"/>
            </a:schemeClr>
          </a:solidFill>
        </p:grpSpPr>
        <p:sp>
          <p:nvSpPr>
            <p:cNvPr id="17" name="Freeform 14"/>
            <p:cNvSpPr>
              <a:spLocks noEditPoints="1"/>
            </p:cNvSpPr>
            <p:nvPr/>
          </p:nvSpPr>
          <p:spPr bwMode="auto">
            <a:xfrm>
              <a:off x="4714875" y="2990850"/>
              <a:ext cx="741363" cy="884237"/>
            </a:xfrm>
            <a:custGeom>
              <a:avLst/>
              <a:gdLst>
                <a:gd name="T0" fmla="*/ 340 w 408"/>
                <a:gd name="T1" fmla="*/ 51 h 486"/>
                <a:gd name="T2" fmla="*/ 308 w 408"/>
                <a:gd name="T3" fmla="*/ 29 h 486"/>
                <a:gd name="T4" fmla="*/ 217 w 408"/>
                <a:gd name="T5" fmla="*/ 1 h 486"/>
                <a:gd name="T6" fmla="*/ 147 w 408"/>
                <a:gd name="T7" fmla="*/ 3 h 486"/>
                <a:gd name="T8" fmla="*/ 48 w 408"/>
                <a:gd name="T9" fmla="*/ 56 h 486"/>
                <a:gd name="T10" fmla="*/ 17 w 408"/>
                <a:gd name="T11" fmla="*/ 93 h 486"/>
                <a:gd name="T12" fmla="*/ 5 w 408"/>
                <a:gd name="T13" fmla="*/ 200 h 486"/>
                <a:gd name="T14" fmla="*/ 42 w 408"/>
                <a:gd name="T15" fmla="*/ 266 h 486"/>
                <a:gd name="T16" fmla="*/ 128 w 408"/>
                <a:gd name="T17" fmla="*/ 307 h 486"/>
                <a:gd name="T18" fmla="*/ 138 w 408"/>
                <a:gd name="T19" fmla="*/ 364 h 486"/>
                <a:gd name="T20" fmla="*/ 149 w 408"/>
                <a:gd name="T21" fmla="*/ 422 h 486"/>
                <a:gd name="T22" fmla="*/ 173 w 408"/>
                <a:gd name="T23" fmla="*/ 459 h 486"/>
                <a:gd name="T24" fmla="*/ 204 w 408"/>
                <a:gd name="T25" fmla="*/ 486 h 486"/>
                <a:gd name="T26" fmla="*/ 239 w 408"/>
                <a:gd name="T27" fmla="*/ 451 h 486"/>
                <a:gd name="T28" fmla="*/ 251 w 408"/>
                <a:gd name="T29" fmla="*/ 428 h 486"/>
                <a:gd name="T30" fmla="*/ 275 w 408"/>
                <a:gd name="T31" fmla="*/ 385 h 486"/>
                <a:gd name="T32" fmla="*/ 266 w 408"/>
                <a:gd name="T33" fmla="*/ 326 h 486"/>
                <a:gd name="T34" fmla="*/ 352 w 408"/>
                <a:gd name="T35" fmla="*/ 271 h 486"/>
                <a:gd name="T36" fmla="*/ 399 w 408"/>
                <a:gd name="T37" fmla="*/ 204 h 486"/>
                <a:gd name="T38" fmla="*/ 404 w 408"/>
                <a:gd name="T39" fmla="*/ 131 h 486"/>
                <a:gd name="T40" fmla="*/ 209 w 408"/>
                <a:gd name="T41" fmla="*/ 469 h 486"/>
                <a:gd name="T42" fmla="*/ 183 w 408"/>
                <a:gd name="T43" fmla="*/ 452 h 486"/>
                <a:gd name="T44" fmla="*/ 224 w 408"/>
                <a:gd name="T45" fmla="*/ 442 h 486"/>
                <a:gd name="T46" fmla="*/ 168 w 408"/>
                <a:gd name="T47" fmla="*/ 422 h 486"/>
                <a:gd name="T48" fmla="*/ 204 w 408"/>
                <a:gd name="T49" fmla="*/ 410 h 486"/>
                <a:gd name="T50" fmla="*/ 254 w 408"/>
                <a:gd name="T51" fmla="*/ 389 h 486"/>
                <a:gd name="T52" fmla="*/ 151 w 408"/>
                <a:gd name="T53" fmla="*/ 388 h 486"/>
                <a:gd name="T54" fmla="*/ 181 w 408"/>
                <a:gd name="T55" fmla="*/ 378 h 486"/>
                <a:gd name="T56" fmla="*/ 252 w 408"/>
                <a:gd name="T57" fmla="*/ 374 h 486"/>
                <a:gd name="T58" fmla="*/ 189 w 408"/>
                <a:gd name="T59" fmla="*/ 346 h 486"/>
                <a:gd name="T60" fmla="*/ 254 w 408"/>
                <a:gd name="T61" fmla="*/ 345 h 486"/>
                <a:gd name="T62" fmla="*/ 210 w 408"/>
                <a:gd name="T63" fmla="*/ 360 h 486"/>
                <a:gd name="T64" fmla="*/ 152 w 408"/>
                <a:gd name="T65" fmla="*/ 347 h 486"/>
                <a:gd name="T66" fmla="*/ 181 w 408"/>
                <a:gd name="T67" fmla="*/ 299 h 486"/>
                <a:gd name="T68" fmla="*/ 167 w 408"/>
                <a:gd name="T69" fmla="*/ 245 h 486"/>
                <a:gd name="T70" fmla="*/ 185 w 408"/>
                <a:gd name="T71" fmla="*/ 265 h 486"/>
                <a:gd name="T72" fmla="*/ 210 w 408"/>
                <a:gd name="T73" fmla="*/ 243 h 486"/>
                <a:gd name="T74" fmla="*/ 230 w 408"/>
                <a:gd name="T75" fmla="*/ 256 h 486"/>
                <a:gd name="T76" fmla="*/ 245 w 408"/>
                <a:gd name="T77" fmla="*/ 248 h 486"/>
                <a:gd name="T78" fmla="*/ 217 w 408"/>
                <a:gd name="T79" fmla="*/ 330 h 486"/>
                <a:gd name="T80" fmla="*/ 391 w 408"/>
                <a:gd name="T81" fmla="*/ 183 h 486"/>
                <a:gd name="T82" fmla="*/ 292 w 408"/>
                <a:gd name="T83" fmla="*/ 291 h 486"/>
                <a:gd name="T84" fmla="*/ 232 w 408"/>
                <a:gd name="T85" fmla="*/ 329 h 486"/>
                <a:gd name="T86" fmla="*/ 257 w 408"/>
                <a:gd name="T87" fmla="*/ 230 h 486"/>
                <a:gd name="T88" fmla="*/ 222 w 408"/>
                <a:gd name="T89" fmla="*/ 229 h 486"/>
                <a:gd name="T90" fmla="*/ 173 w 408"/>
                <a:gd name="T91" fmla="*/ 223 h 486"/>
                <a:gd name="T92" fmla="*/ 179 w 408"/>
                <a:gd name="T93" fmla="*/ 327 h 486"/>
                <a:gd name="T94" fmla="*/ 137 w 408"/>
                <a:gd name="T95" fmla="*/ 294 h 486"/>
                <a:gd name="T96" fmla="*/ 48 w 408"/>
                <a:gd name="T97" fmla="*/ 245 h 486"/>
                <a:gd name="T98" fmla="*/ 25 w 408"/>
                <a:gd name="T99" fmla="*/ 182 h 486"/>
                <a:gd name="T100" fmla="*/ 44 w 408"/>
                <a:gd name="T101" fmla="*/ 87 h 486"/>
                <a:gd name="T102" fmla="*/ 100 w 408"/>
                <a:gd name="T103" fmla="*/ 40 h 486"/>
                <a:gd name="T104" fmla="*/ 166 w 408"/>
                <a:gd name="T105" fmla="*/ 19 h 486"/>
                <a:gd name="T106" fmla="*/ 280 w 408"/>
                <a:gd name="T107" fmla="*/ 37 h 486"/>
                <a:gd name="T108" fmla="*/ 386 w 408"/>
                <a:gd name="T109" fmla="*/ 129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08" h="486">
                  <a:moveTo>
                    <a:pt x="404" y="131"/>
                  </a:moveTo>
                  <a:cubicBezTo>
                    <a:pt x="400" y="122"/>
                    <a:pt x="394" y="114"/>
                    <a:pt x="392" y="105"/>
                  </a:cubicBezTo>
                  <a:cubicBezTo>
                    <a:pt x="377" y="84"/>
                    <a:pt x="364" y="62"/>
                    <a:pt x="340" y="51"/>
                  </a:cubicBezTo>
                  <a:cubicBezTo>
                    <a:pt x="339" y="50"/>
                    <a:pt x="338" y="48"/>
                    <a:pt x="337" y="47"/>
                  </a:cubicBezTo>
                  <a:cubicBezTo>
                    <a:pt x="330" y="44"/>
                    <a:pt x="325" y="40"/>
                    <a:pt x="317" y="36"/>
                  </a:cubicBezTo>
                  <a:cubicBezTo>
                    <a:pt x="314" y="35"/>
                    <a:pt x="313" y="32"/>
                    <a:pt x="308" y="29"/>
                  </a:cubicBezTo>
                  <a:cubicBezTo>
                    <a:pt x="308" y="28"/>
                    <a:pt x="273" y="11"/>
                    <a:pt x="269" y="10"/>
                  </a:cubicBezTo>
                  <a:cubicBezTo>
                    <a:pt x="261" y="9"/>
                    <a:pt x="253" y="4"/>
                    <a:pt x="244" y="5"/>
                  </a:cubicBezTo>
                  <a:cubicBezTo>
                    <a:pt x="235" y="6"/>
                    <a:pt x="226" y="2"/>
                    <a:pt x="217" y="1"/>
                  </a:cubicBezTo>
                  <a:cubicBezTo>
                    <a:pt x="202" y="1"/>
                    <a:pt x="186" y="1"/>
                    <a:pt x="170" y="0"/>
                  </a:cubicBezTo>
                  <a:cubicBezTo>
                    <a:pt x="168" y="0"/>
                    <a:pt x="164" y="0"/>
                    <a:pt x="162" y="1"/>
                  </a:cubicBezTo>
                  <a:cubicBezTo>
                    <a:pt x="157" y="4"/>
                    <a:pt x="152" y="3"/>
                    <a:pt x="147" y="3"/>
                  </a:cubicBezTo>
                  <a:cubicBezTo>
                    <a:pt x="140" y="3"/>
                    <a:pt x="126" y="9"/>
                    <a:pt x="119" y="9"/>
                  </a:cubicBezTo>
                  <a:cubicBezTo>
                    <a:pt x="109" y="14"/>
                    <a:pt x="94" y="22"/>
                    <a:pt x="85" y="28"/>
                  </a:cubicBezTo>
                  <a:cubicBezTo>
                    <a:pt x="68" y="40"/>
                    <a:pt x="62" y="41"/>
                    <a:pt x="48" y="56"/>
                  </a:cubicBezTo>
                  <a:cubicBezTo>
                    <a:pt x="41" y="63"/>
                    <a:pt x="34" y="69"/>
                    <a:pt x="25" y="77"/>
                  </a:cubicBezTo>
                  <a:cubicBezTo>
                    <a:pt x="24" y="79"/>
                    <a:pt x="22" y="82"/>
                    <a:pt x="21" y="85"/>
                  </a:cubicBezTo>
                  <a:cubicBezTo>
                    <a:pt x="19" y="88"/>
                    <a:pt x="18" y="90"/>
                    <a:pt x="17" y="93"/>
                  </a:cubicBezTo>
                  <a:cubicBezTo>
                    <a:pt x="11" y="108"/>
                    <a:pt x="10" y="110"/>
                    <a:pt x="5" y="125"/>
                  </a:cubicBezTo>
                  <a:cubicBezTo>
                    <a:pt x="2" y="135"/>
                    <a:pt x="0" y="153"/>
                    <a:pt x="0" y="166"/>
                  </a:cubicBezTo>
                  <a:cubicBezTo>
                    <a:pt x="0" y="167"/>
                    <a:pt x="1" y="190"/>
                    <a:pt x="5" y="200"/>
                  </a:cubicBezTo>
                  <a:cubicBezTo>
                    <a:pt x="8" y="204"/>
                    <a:pt x="11" y="213"/>
                    <a:pt x="12" y="221"/>
                  </a:cubicBezTo>
                  <a:cubicBezTo>
                    <a:pt x="18" y="226"/>
                    <a:pt x="17" y="234"/>
                    <a:pt x="21" y="239"/>
                  </a:cubicBezTo>
                  <a:cubicBezTo>
                    <a:pt x="28" y="248"/>
                    <a:pt x="35" y="257"/>
                    <a:pt x="42" y="266"/>
                  </a:cubicBezTo>
                  <a:cubicBezTo>
                    <a:pt x="43" y="268"/>
                    <a:pt x="45" y="270"/>
                    <a:pt x="47" y="271"/>
                  </a:cubicBezTo>
                  <a:cubicBezTo>
                    <a:pt x="56" y="274"/>
                    <a:pt x="64" y="280"/>
                    <a:pt x="73" y="283"/>
                  </a:cubicBezTo>
                  <a:cubicBezTo>
                    <a:pt x="93" y="288"/>
                    <a:pt x="111" y="297"/>
                    <a:pt x="128" y="307"/>
                  </a:cubicBezTo>
                  <a:cubicBezTo>
                    <a:pt x="135" y="310"/>
                    <a:pt x="140" y="315"/>
                    <a:pt x="144" y="322"/>
                  </a:cubicBezTo>
                  <a:cubicBezTo>
                    <a:pt x="139" y="328"/>
                    <a:pt x="133" y="329"/>
                    <a:pt x="130" y="338"/>
                  </a:cubicBezTo>
                  <a:cubicBezTo>
                    <a:pt x="129" y="350"/>
                    <a:pt x="133" y="360"/>
                    <a:pt x="138" y="364"/>
                  </a:cubicBezTo>
                  <a:cubicBezTo>
                    <a:pt x="133" y="372"/>
                    <a:pt x="133" y="376"/>
                    <a:pt x="131" y="386"/>
                  </a:cubicBezTo>
                  <a:cubicBezTo>
                    <a:pt x="132" y="398"/>
                    <a:pt x="143" y="400"/>
                    <a:pt x="149" y="407"/>
                  </a:cubicBezTo>
                  <a:cubicBezTo>
                    <a:pt x="149" y="412"/>
                    <a:pt x="149" y="417"/>
                    <a:pt x="149" y="422"/>
                  </a:cubicBezTo>
                  <a:cubicBezTo>
                    <a:pt x="151" y="426"/>
                    <a:pt x="152" y="429"/>
                    <a:pt x="153" y="431"/>
                  </a:cubicBezTo>
                  <a:cubicBezTo>
                    <a:pt x="158" y="434"/>
                    <a:pt x="162" y="436"/>
                    <a:pt x="165" y="439"/>
                  </a:cubicBezTo>
                  <a:cubicBezTo>
                    <a:pt x="166" y="446"/>
                    <a:pt x="167" y="454"/>
                    <a:pt x="173" y="459"/>
                  </a:cubicBezTo>
                  <a:cubicBezTo>
                    <a:pt x="178" y="462"/>
                    <a:pt x="182" y="461"/>
                    <a:pt x="187" y="464"/>
                  </a:cubicBezTo>
                  <a:cubicBezTo>
                    <a:pt x="188" y="468"/>
                    <a:pt x="188" y="475"/>
                    <a:pt x="189" y="478"/>
                  </a:cubicBezTo>
                  <a:cubicBezTo>
                    <a:pt x="189" y="484"/>
                    <a:pt x="197" y="486"/>
                    <a:pt x="204" y="486"/>
                  </a:cubicBezTo>
                  <a:cubicBezTo>
                    <a:pt x="209" y="486"/>
                    <a:pt x="214" y="485"/>
                    <a:pt x="218" y="483"/>
                  </a:cubicBezTo>
                  <a:cubicBezTo>
                    <a:pt x="225" y="477"/>
                    <a:pt x="222" y="471"/>
                    <a:pt x="223" y="463"/>
                  </a:cubicBezTo>
                  <a:cubicBezTo>
                    <a:pt x="228" y="459"/>
                    <a:pt x="235" y="459"/>
                    <a:pt x="239" y="451"/>
                  </a:cubicBezTo>
                  <a:cubicBezTo>
                    <a:pt x="239" y="447"/>
                    <a:pt x="239" y="442"/>
                    <a:pt x="239" y="436"/>
                  </a:cubicBezTo>
                  <a:cubicBezTo>
                    <a:pt x="242" y="435"/>
                    <a:pt x="245" y="434"/>
                    <a:pt x="248" y="434"/>
                  </a:cubicBezTo>
                  <a:cubicBezTo>
                    <a:pt x="249" y="432"/>
                    <a:pt x="250" y="430"/>
                    <a:pt x="251" y="428"/>
                  </a:cubicBezTo>
                  <a:cubicBezTo>
                    <a:pt x="253" y="426"/>
                    <a:pt x="255" y="424"/>
                    <a:pt x="257" y="421"/>
                  </a:cubicBezTo>
                  <a:cubicBezTo>
                    <a:pt x="257" y="416"/>
                    <a:pt x="257" y="409"/>
                    <a:pt x="257" y="403"/>
                  </a:cubicBezTo>
                  <a:cubicBezTo>
                    <a:pt x="267" y="400"/>
                    <a:pt x="272" y="394"/>
                    <a:pt x="275" y="385"/>
                  </a:cubicBezTo>
                  <a:cubicBezTo>
                    <a:pt x="274" y="379"/>
                    <a:pt x="277" y="372"/>
                    <a:pt x="271" y="368"/>
                  </a:cubicBezTo>
                  <a:cubicBezTo>
                    <a:pt x="276" y="364"/>
                    <a:pt x="278" y="354"/>
                    <a:pt x="278" y="343"/>
                  </a:cubicBezTo>
                  <a:cubicBezTo>
                    <a:pt x="277" y="333"/>
                    <a:pt x="266" y="337"/>
                    <a:pt x="266" y="326"/>
                  </a:cubicBezTo>
                  <a:cubicBezTo>
                    <a:pt x="274" y="322"/>
                    <a:pt x="281" y="313"/>
                    <a:pt x="288" y="309"/>
                  </a:cubicBezTo>
                  <a:cubicBezTo>
                    <a:pt x="300" y="302"/>
                    <a:pt x="315" y="294"/>
                    <a:pt x="324" y="289"/>
                  </a:cubicBezTo>
                  <a:cubicBezTo>
                    <a:pt x="337" y="282"/>
                    <a:pt x="340" y="281"/>
                    <a:pt x="352" y="271"/>
                  </a:cubicBezTo>
                  <a:cubicBezTo>
                    <a:pt x="361" y="262"/>
                    <a:pt x="369" y="252"/>
                    <a:pt x="377" y="243"/>
                  </a:cubicBezTo>
                  <a:cubicBezTo>
                    <a:pt x="381" y="238"/>
                    <a:pt x="385" y="233"/>
                    <a:pt x="388" y="227"/>
                  </a:cubicBezTo>
                  <a:cubicBezTo>
                    <a:pt x="392" y="219"/>
                    <a:pt x="395" y="212"/>
                    <a:pt x="399" y="204"/>
                  </a:cubicBezTo>
                  <a:cubicBezTo>
                    <a:pt x="401" y="197"/>
                    <a:pt x="404" y="191"/>
                    <a:pt x="406" y="185"/>
                  </a:cubicBezTo>
                  <a:cubicBezTo>
                    <a:pt x="407" y="177"/>
                    <a:pt x="408" y="151"/>
                    <a:pt x="408" y="146"/>
                  </a:cubicBezTo>
                  <a:cubicBezTo>
                    <a:pt x="408" y="140"/>
                    <a:pt x="406" y="136"/>
                    <a:pt x="404" y="131"/>
                  </a:cubicBezTo>
                  <a:close/>
                  <a:moveTo>
                    <a:pt x="211" y="475"/>
                  </a:moveTo>
                  <a:cubicBezTo>
                    <a:pt x="203" y="480"/>
                    <a:pt x="197" y="477"/>
                    <a:pt x="200" y="470"/>
                  </a:cubicBezTo>
                  <a:cubicBezTo>
                    <a:pt x="201" y="466"/>
                    <a:pt x="209" y="465"/>
                    <a:pt x="209" y="469"/>
                  </a:cubicBezTo>
                  <a:cubicBezTo>
                    <a:pt x="212" y="467"/>
                    <a:pt x="213" y="472"/>
                    <a:pt x="211" y="475"/>
                  </a:cubicBezTo>
                  <a:close/>
                  <a:moveTo>
                    <a:pt x="218" y="452"/>
                  </a:moveTo>
                  <a:cubicBezTo>
                    <a:pt x="210" y="452"/>
                    <a:pt x="190" y="454"/>
                    <a:pt x="183" y="452"/>
                  </a:cubicBezTo>
                  <a:cubicBezTo>
                    <a:pt x="181" y="450"/>
                    <a:pt x="177" y="443"/>
                    <a:pt x="181" y="440"/>
                  </a:cubicBezTo>
                  <a:cubicBezTo>
                    <a:pt x="186" y="439"/>
                    <a:pt x="195" y="442"/>
                    <a:pt x="200" y="440"/>
                  </a:cubicBezTo>
                  <a:cubicBezTo>
                    <a:pt x="204" y="439"/>
                    <a:pt x="219" y="440"/>
                    <a:pt x="224" y="442"/>
                  </a:cubicBezTo>
                  <a:cubicBezTo>
                    <a:pt x="224" y="447"/>
                    <a:pt x="226" y="450"/>
                    <a:pt x="218" y="452"/>
                  </a:cubicBezTo>
                  <a:close/>
                  <a:moveTo>
                    <a:pt x="232" y="424"/>
                  </a:moveTo>
                  <a:cubicBezTo>
                    <a:pt x="212" y="425"/>
                    <a:pt x="180" y="424"/>
                    <a:pt x="168" y="422"/>
                  </a:cubicBezTo>
                  <a:cubicBezTo>
                    <a:pt x="168" y="421"/>
                    <a:pt x="164" y="418"/>
                    <a:pt x="163" y="415"/>
                  </a:cubicBezTo>
                  <a:cubicBezTo>
                    <a:pt x="159" y="412"/>
                    <a:pt x="165" y="409"/>
                    <a:pt x="166" y="407"/>
                  </a:cubicBezTo>
                  <a:cubicBezTo>
                    <a:pt x="179" y="409"/>
                    <a:pt x="191" y="408"/>
                    <a:pt x="204" y="410"/>
                  </a:cubicBezTo>
                  <a:cubicBezTo>
                    <a:pt x="211" y="407"/>
                    <a:pt x="231" y="410"/>
                    <a:pt x="243" y="412"/>
                  </a:cubicBezTo>
                  <a:cubicBezTo>
                    <a:pt x="244" y="420"/>
                    <a:pt x="241" y="421"/>
                    <a:pt x="232" y="424"/>
                  </a:cubicBezTo>
                  <a:close/>
                  <a:moveTo>
                    <a:pt x="254" y="389"/>
                  </a:moveTo>
                  <a:cubicBezTo>
                    <a:pt x="243" y="397"/>
                    <a:pt x="228" y="394"/>
                    <a:pt x="215" y="393"/>
                  </a:cubicBezTo>
                  <a:cubicBezTo>
                    <a:pt x="207" y="392"/>
                    <a:pt x="196" y="396"/>
                    <a:pt x="189" y="393"/>
                  </a:cubicBezTo>
                  <a:cubicBezTo>
                    <a:pt x="178" y="390"/>
                    <a:pt x="162" y="393"/>
                    <a:pt x="151" y="388"/>
                  </a:cubicBezTo>
                  <a:cubicBezTo>
                    <a:pt x="149" y="384"/>
                    <a:pt x="149" y="381"/>
                    <a:pt x="148" y="379"/>
                  </a:cubicBezTo>
                  <a:cubicBezTo>
                    <a:pt x="149" y="376"/>
                    <a:pt x="155" y="376"/>
                    <a:pt x="157" y="376"/>
                  </a:cubicBezTo>
                  <a:cubicBezTo>
                    <a:pt x="165" y="375"/>
                    <a:pt x="173" y="378"/>
                    <a:pt x="181" y="378"/>
                  </a:cubicBezTo>
                  <a:cubicBezTo>
                    <a:pt x="190" y="378"/>
                    <a:pt x="199" y="378"/>
                    <a:pt x="207" y="379"/>
                  </a:cubicBezTo>
                  <a:cubicBezTo>
                    <a:pt x="219" y="380"/>
                    <a:pt x="229" y="380"/>
                    <a:pt x="240" y="376"/>
                  </a:cubicBezTo>
                  <a:cubicBezTo>
                    <a:pt x="242" y="376"/>
                    <a:pt x="250" y="375"/>
                    <a:pt x="252" y="374"/>
                  </a:cubicBezTo>
                  <a:cubicBezTo>
                    <a:pt x="259" y="375"/>
                    <a:pt x="257" y="379"/>
                    <a:pt x="259" y="381"/>
                  </a:cubicBezTo>
                  <a:cubicBezTo>
                    <a:pt x="260" y="385"/>
                    <a:pt x="257" y="390"/>
                    <a:pt x="254" y="389"/>
                  </a:cubicBezTo>
                  <a:close/>
                  <a:moveTo>
                    <a:pt x="189" y="346"/>
                  </a:moveTo>
                  <a:cubicBezTo>
                    <a:pt x="202" y="346"/>
                    <a:pt x="210" y="348"/>
                    <a:pt x="217" y="348"/>
                  </a:cubicBezTo>
                  <a:cubicBezTo>
                    <a:pt x="223" y="347"/>
                    <a:pt x="227" y="348"/>
                    <a:pt x="233" y="346"/>
                  </a:cubicBezTo>
                  <a:cubicBezTo>
                    <a:pt x="239" y="344"/>
                    <a:pt x="245" y="345"/>
                    <a:pt x="254" y="345"/>
                  </a:cubicBezTo>
                  <a:cubicBezTo>
                    <a:pt x="259" y="347"/>
                    <a:pt x="261" y="352"/>
                    <a:pt x="256" y="354"/>
                  </a:cubicBezTo>
                  <a:cubicBezTo>
                    <a:pt x="252" y="357"/>
                    <a:pt x="241" y="357"/>
                    <a:pt x="240" y="357"/>
                  </a:cubicBezTo>
                  <a:cubicBezTo>
                    <a:pt x="226" y="358"/>
                    <a:pt x="222" y="360"/>
                    <a:pt x="210" y="360"/>
                  </a:cubicBezTo>
                  <a:cubicBezTo>
                    <a:pt x="208" y="361"/>
                    <a:pt x="195" y="361"/>
                    <a:pt x="193" y="360"/>
                  </a:cubicBezTo>
                  <a:cubicBezTo>
                    <a:pt x="183" y="359"/>
                    <a:pt x="178" y="360"/>
                    <a:pt x="166" y="358"/>
                  </a:cubicBezTo>
                  <a:cubicBezTo>
                    <a:pt x="162" y="356"/>
                    <a:pt x="151" y="356"/>
                    <a:pt x="152" y="347"/>
                  </a:cubicBezTo>
                  <a:cubicBezTo>
                    <a:pt x="165" y="347"/>
                    <a:pt x="166" y="346"/>
                    <a:pt x="174" y="347"/>
                  </a:cubicBezTo>
                  <a:cubicBezTo>
                    <a:pt x="177" y="348"/>
                    <a:pt x="181" y="348"/>
                    <a:pt x="189" y="346"/>
                  </a:cubicBezTo>
                  <a:close/>
                  <a:moveTo>
                    <a:pt x="181" y="299"/>
                  </a:moveTo>
                  <a:cubicBezTo>
                    <a:pt x="177" y="288"/>
                    <a:pt x="173" y="276"/>
                    <a:pt x="169" y="265"/>
                  </a:cubicBezTo>
                  <a:cubicBezTo>
                    <a:pt x="168" y="262"/>
                    <a:pt x="167" y="260"/>
                    <a:pt x="166" y="257"/>
                  </a:cubicBezTo>
                  <a:cubicBezTo>
                    <a:pt x="166" y="253"/>
                    <a:pt x="167" y="249"/>
                    <a:pt x="167" y="245"/>
                  </a:cubicBezTo>
                  <a:cubicBezTo>
                    <a:pt x="170" y="243"/>
                    <a:pt x="175" y="244"/>
                    <a:pt x="176" y="246"/>
                  </a:cubicBezTo>
                  <a:cubicBezTo>
                    <a:pt x="178" y="249"/>
                    <a:pt x="178" y="256"/>
                    <a:pt x="180" y="259"/>
                  </a:cubicBezTo>
                  <a:cubicBezTo>
                    <a:pt x="182" y="262"/>
                    <a:pt x="182" y="263"/>
                    <a:pt x="185" y="265"/>
                  </a:cubicBezTo>
                  <a:cubicBezTo>
                    <a:pt x="188" y="263"/>
                    <a:pt x="191" y="262"/>
                    <a:pt x="192" y="260"/>
                  </a:cubicBezTo>
                  <a:cubicBezTo>
                    <a:pt x="195" y="256"/>
                    <a:pt x="194" y="249"/>
                    <a:pt x="196" y="246"/>
                  </a:cubicBezTo>
                  <a:cubicBezTo>
                    <a:pt x="198" y="244"/>
                    <a:pt x="208" y="244"/>
                    <a:pt x="210" y="243"/>
                  </a:cubicBezTo>
                  <a:cubicBezTo>
                    <a:pt x="213" y="244"/>
                    <a:pt x="214" y="247"/>
                    <a:pt x="214" y="256"/>
                  </a:cubicBezTo>
                  <a:cubicBezTo>
                    <a:pt x="217" y="258"/>
                    <a:pt x="216" y="262"/>
                    <a:pt x="221" y="264"/>
                  </a:cubicBezTo>
                  <a:cubicBezTo>
                    <a:pt x="224" y="262"/>
                    <a:pt x="227" y="259"/>
                    <a:pt x="230" y="256"/>
                  </a:cubicBezTo>
                  <a:cubicBezTo>
                    <a:pt x="231" y="252"/>
                    <a:pt x="232" y="247"/>
                    <a:pt x="233" y="242"/>
                  </a:cubicBezTo>
                  <a:cubicBezTo>
                    <a:pt x="236" y="241"/>
                    <a:pt x="238" y="241"/>
                    <a:pt x="241" y="241"/>
                  </a:cubicBezTo>
                  <a:cubicBezTo>
                    <a:pt x="246" y="241"/>
                    <a:pt x="245" y="246"/>
                    <a:pt x="245" y="248"/>
                  </a:cubicBezTo>
                  <a:cubicBezTo>
                    <a:pt x="243" y="256"/>
                    <a:pt x="240" y="265"/>
                    <a:pt x="238" y="272"/>
                  </a:cubicBezTo>
                  <a:cubicBezTo>
                    <a:pt x="235" y="287"/>
                    <a:pt x="229" y="299"/>
                    <a:pt x="224" y="313"/>
                  </a:cubicBezTo>
                  <a:cubicBezTo>
                    <a:pt x="222" y="319"/>
                    <a:pt x="219" y="323"/>
                    <a:pt x="217" y="330"/>
                  </a:cubicBezTo>
                  <a:cubicBezTo>
                    <a:pt x="211" y="332"/>
                    <a:pt x="202" y="329"/>
                    <a:pt x="196" y="330"/>
                  </a:cubicBezTo>
                  <a:cubicBezTo>
                    <a:pt x="191" y="319"/>
                    <a:pt x="186" y="309"/>
                    <a:pt x="181" y="299"/>
                  </a:cubicBezTo>
                  <a:close/>
                  <a:moveTo>
                    <a:pt x="391" y="183"/>
                  </a:moveTo>
                  <a:cubicBezTo>
                    <a:pt x="388" y="191"/>
                    <a:pt x="372" y="227"/>
                    <a:pt x="360" y="240"/>
                  </a:cubicBezTo>
                  <a:cubicBezTo>
                    <a:pt x="349" y="251"/>
                    <a:pt x="338" y="263"/>
                    <a:pt x="325" y="272"/>
                  </a:cubicBezTo>
                  <a:cubicBezTo>
                    <a:pt x="320" y="275"/>
                    <a:pt x="297" y="287"/>
                    <a:pt x="292" y="291"/>
                  </a:cubicBezTo>
                  <a:cubicBezTo>
                    <a:pt x="279" y="293"/>
                    <a:pt x="276" y="302"/>
                    <a:pt x="265" y="312"/>
                  </a:cubicBezTo>
                  <a:cubicBezTo>
                    <a:pt x="261" y="314"/>
                    <a:pt x="253" y="326"/>
                    <a:pt x="249" y="328"/>
                  </a:cubicBezTo>
                  <a:cubicBezTo>
                    <a:pt x="249" y="325"/>
                    <a:pt x="232" y="329"/>
                    <a:pt x="232" y="329"/>
                  </a:cubicBezTo>
                  <a:cubicBezTo>
                    <a:pt x="243" y="310"/>
                    <a:pt x="242" y="307"/>
                    <a:pt x="249" y="285"/>
                  </a:cubicBezTo>
                  <a:cubicBezTo>
                    <a:pt x="251" y="280"/>
                    <a:pt x="263" y="252"/>
                    <a:pt x="263" y="243"/>
                  </a:cubicBezTo>
                  <a:cubicBezTo>
                    <a:pt x="262" y="238"/>
                    <a:pt x="259" y="235"/>
                    <a:pt x="257" y="230"/>
                  </a:cubicBezTo>
                  <a:cubicBezTo>
                    <a:pt x="255" y="227"/>
                    <a:pt x="253" y="223"/>
                    <a:pt x="248" y="222"/>
                  </a:cubicBezTo>
                  <a:cubicBezTo>
                    <a:pt x="242" y="220"/>
                    <a:pt x="244" y="220"/>
                    <a:pt x="237" y="220"/>
                  </a:cubicBezTo>
                  <a:cubicBezTo>
                    <a:pt x="231" y="221"/>
                    <a:pt x="228" y="223"/>
                    <a:pt x="222" y="229"/>
                  </a:cubicBezTo>
                  <a:cubicBezTo>
                    <a:pt x="218" y="226"/>
                    <a:pt x="214" y="225"/>
                    <a:pt x="203" y="225"/>
                  </a:cubicBezTo>
                  <a:cubicBezTo>
                    <a:pt x="196" y="226"/>
                    <a:pt x="191" y="229"/>
                    <a:pt x="186" y="231"/>
                  </a:cubicBezTo>
                  <a:cubicBezTo>
                    <a:pt x="181" y="226"/>
                    <a:pt x="177" y="225"/>
                    <a:pt x="173" y="223"/>
                  </a:cubicBezTo>
                  <a:cubicBezTo>
                    <a:pt x="169" y="221"/>
                    <a:pt x="154" y="222"/>
                    <a:pt x="151" y="229"/>
                  </a:cubicBezTo>
                  <a:cubicBezTo>
                    <a:pt x="149" y="233"/>
                    <a:pt x="148" y="238"/>
                    <a:pt x="146" y="243"/>
                  </a:cubicBezTo>
                  <a:cubicBezTo>
                    <a:pt x="151" y="273"/>
                    <a:pt x="163" y="301"/>
                    <a:pt x="179" y="327"/>
                  </a:cubicBezTo>
                  <a:cubicBezTo>
                    <a:pt x="170" y="329"/>
                    <a:pt x="158" y="328"/>
                    <a:pt x="156" y="321"/>
                  </a:cubicBezTo>
                  <a:cubicBezTo>
                    <a:pt x="154" y="316"/>
                    <a:pt x="151" y="311"/>
                    <a:pt x="149" y="306"/>
                  </a:cubicBezTo>
                  <a:cubicBezTo>
                    <a:pt x="146" y="300"/>
                    <a:pt x="142" y="296"/>
                    <a:pt x="137" y="294"/>
                  </a:cubicBezTo>
                  <a:cubicBezTo>
                    <a:pt x="121" y="285"/>
                    <a:pt x="106" y="276"/>
                    <a:pt x="89" y="271"/>
                  </a:cubicBezTo>
                  <a:cubicBezTo>
                    <a:pt x="80" y="268"/>
                    <a:pt x="71" y="263"/>
                    <a:pt x="62" y="261"/>
                  </a:cubicBezTo>
                  <a:cubicBezTo>
                    <a:pt x="57" y="255"/>
                    <a:pt x="53" y="250"/>
                    <a:pt x="48" y="245"/>
                  </a:cubicBezTo>
                  <a:cubicBezTo>
                    <a:pt x="44" y="241"/>
                    <a:pt x="40" y="236"/>
                    <a:pt x="39" y="231"/>
                  </a:cubicBezTo>
                  <a:cubicBezTo>
                    <a:pt x="38" y="222"/>
                    <a:pt x="32" y="215"/>
                    <a:pt x="30" y="208"/>
                  </a:cubicBezTo>
                  <a:cubicBezTo>
                    <a:pt x="28" y="197"/>
                    <a:pt x="28" y="189"/>
                    <a:pt x="25" y="182"/>
                  </a:cubicBezTo>
                  <a:cubicBezTo>
                    <a:pt x="23" y="174"/>
                    <a:pt x="23" y="167"/>
                    <a:pt x="23" y="160"/>
                  </a:cubicBezTo>
                  <a:cubicBezTo>
                    <a:pt x="23" y="155"/>
                    <a:pt x="23" y="151"/>
                    <a:pt x="23" y="147"/>
                  </a:cubicBezTo>
                  <a:cubicBezTo>
                    <a:pt x="24" y="125"/>
                    <a:pt x="30" y="105"/>
                    <a:pt x="44" y="87"/>
                  </a:cubicBezTo>
                  <a:cubicBezTo>
                    <a:pt x="47" y="82"/>
                    <a:pt x="53" y="73"/>
                    <a:pt x="59" y="70"/>
                  </a:cubicBezTo>
                  <a:cubicBezTo>
                    <a:pt x="63" y="68"/>
                    <a:pt x="74" y="54"/>
                    <a:pt x="81" y="51"/>
                  </a:cubicBezTo>
                  <a:cubicBezTo>
                    <a:pt x="86" y="48"/>
                    <a:pt x="94" y="42"/>
                    <a:pt x="100" y="40"/>
                  </a:cubicBezTo>
                  <a:cubicBezTo>
                    <a:pt x="105" y="39"/>
                    <a:pt x="114" y="34"/>
                    <a:pt x="118" y="31"/>
                  </a:cubicBezTo>
                  <a:cubicBezTo>
                    <a:pt x="131" y="24"/>
                    <a:pt x="138" y="26"/>
                    <a:pt x="149" y="21"/>
                  </a:cubicBezTo>
                  <a:cubicBezTo>
                    <a:pt x="154" y="20"/>
                    <a:pt x="161" y="20"/>
                    <a:pt x="166" y="19"/>
                  </a:cubicBezTo>
                  <a:cubicBezTo>
                    <a:pt x="170" y="19"/>
                    <a:pt x="189" y="19"/>
                    <a:pt x="192" y="19"/>
                  </a:cubicBezTo>
                  <a:cubicBezTo>
                    <a:pt x="211" y="20"/>
                    <a:pt x="213" y="21"/>
                    <a:pt x="231" y="23"/>
                  </a:cubicBezTo>
                  <a:cubicBezTo>
                    <a:pt x="248" y="25"/>
                    <a:pt x="265" y="28"/>
                    <a:pt x="280" y="37"/>
                  </a:cubicBezTo>
                  <a:cubicBezTo>
                    <a:pt x="290" y="43"/>
                    <a:pt x="301" y="48"/>
                    <a:pt x="312" y="54"/>
                  </a:cubicBezTo>
                  <a:cubicBezTo>
                    <a:pt x="329" y="61"/>
                    <a:pt x="341" y="74"/>
                    <a:pt x="355" y="85"/>
                  </a:cubicBezTo>
                  <a:cubicBezTo>
                    <a:pt x="368" y="102"/>
                    <a:pt x="380" y="107"/>
                    <a:pt x="386" y="129"/>
                  </a:cubicBezTo>
                  <a:cubicBezTo>
                    <a:pt x="387" y="134"/>
                    <a:pt x="392" y="146"/>
                    <a:pt x="392" y="151"/>
                  </a:cubicBezTo>
                  <a:cubicBezTo>
                    <a:pt x="392" y="158"/>
                    <a:pt x="391" y="176"/>
                    <a:pt x="391" y="18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5354638" y="2916238"/>
              <a:ext cx="87313" cy="125412"/>
            </a:xfrm>
            <a:custGeom>
              <a:avLst/>
              <a:gdLst>
                <a:gd name="T0" fmla="*/ 0 w 48"/>
                <a:gd name="T1" fmla="*/ 66 h 69"/>
                <a:gd name="T2" fmla="*/ 0 w 48"/>
                <a:gd name="T3" fmla="*/ 53 h 69"/>
                <a:gd name="T4" fmla="*/ 18 w 48"/>
                <a:gd name="T5" fmla="*/ 22 h 69"/>
                <a:gd name="T6" fmla="*/ 33 w 48"/>
                <a:gd name="T7" fmla="*/ 0 h 69"/>
                <a:gd name="T8" fmla="*/ 48 w 48"/>
                <a:gd name="T9" fmla="*/ 8 h 69"/>
                <a:gd name="T10" fmla="*/ 45 w 48"/>
                <a:gd name="T11" fmla="*/ 15 h 69"/>
                <a:gd name="T12" fmla="*/ 13 w 48"/>
                <a:gd name="T13" fmla="*/ 62 h 69"/>
                <a:gd name="T14" fmla="*/ 0 w 48"/>
                <a:gd name="T15" fmla="*/ 6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69">
                  <a:moveTo>
                    <a:pt x="0" y="66"/>
                  </a:moveTo>
                  <a:cubicBezTo>
                    <a:pt x="0" y="62"/>
                    <a:pt x="0" y="58"/>
                    <a:pt x="0" y="53"/>
                  </a:cubicBezTo>
                  <a:cubicBezTo>
                    <a:pt x="6" y="43"/>
                    <a:pt x="12" y="32"/>
                    <a:pt x="18" y="22"/>
                  </a:cubicBezTo>
                  <a:cubicBezTo>
                    <a:pt x="23" y="14"/>
                    <a:pt x="28" y="7"/>
                    <a:pt x="33" y="0"/>
                  </a:cubicBezTo>
                  <a:cubicBezTo>
                    <a:pt x="42" y="0"/>
                    <a:pt x="42" y="0"/>
                    <a:pt x="48" y="8"/>
                  </a:cubicBezTo>
                  <a:cubicBezTo>
                    <a:pt x="47" y="10"/>
                    <a:pt x="47" y="13"/>
                    <a:pt x="45" y="15"/>
                  </a:cubicBezTo>
                  <a:cubicBezTo>
                    <a:pt x="27" y="32"/>
                    <a:pt x="25" y="36"/>
                    <a:pt x="13" y="62"/>
                  </a:cubicBezTo>
                  <a:cubicBezTo>
                    <a:pt x="11" y="67"/>
                    <a:pt x="7" y="69"/>
                    <a:pt x="0" y="6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416550" y="3036888"/>
              <a:ext cx="120650" cy="93662"/>
            </a:xfrm>
            <a:custGeom>
              <a:avLst/>
              <a:gdLst>
                <a:gd name="T0" fmla="*/ 5 w 66"/>
                <a:gd name="T1" fmla="*/ 52 h 52"/>
                <a:gd name="T2" fmla="*/ 0 w 66"/>
                <a:gd name="T3" fmla="*/ 38 h 52"/>
                <a:gd name="T4" fmla="*/ 29 w 66"/>
                <a:gd name="T5" fmla="*/ 15 h 52"/>
                <a:gd name="T6" fmla="*/ 62 w 66"/>
                <a:gd name="T7" fmla="*/ 0 h 52"/>
                <a:gd name="T8" fmla="*/ 66 w 66"/>
                <a:gd name="T9" fmla="*/ 5 h 52"/>
                <a:gd name="T10" fmla="*/ 61 w 66"/>
                <a:gd name="T11" fmla="*/ 12 h 52"/>
                <a:gd name="T12" fmla="*/ 45 w 66"/>
                <a:gd name="T13" fmla="*/ 21 h 52"/>
                <a:gd name="T14" fmla="*/ 11 w 66"/>
                <a:gd name="T15" fmla="*/ 47 h 52"/>
                <a:gd name="T16" fmla="*/ 5 w 66"/>
                <a:gd name="T17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52">
                  <a:moveTo>
                    <a:pt x="5" y="52"/>
                  </a:moveTo>
                  <a:cubicBezTo>
                    <a:pt x="1" y="46"/>
                    <a:pt x="1" y="46"/>
                    <a:pt x="0" y="38"/>
                  </a:cubicBezTo>
                  <a:cubicBezTo>
                    <a:pt x="7" y="28"/>
                    <a:pt x="20" y="23"/>
                    <a:pt x="29" y="15"/>
                  </a:cubicBezTo>
                  <a:cubicBezTo>
                    <a:pt x="39" y="7"/>
                    <a:pt x="50" y="3"/>
                    <a:pt x="62" y="0"/>
                  </a:cubicBezTo>
                  <a:cubicBezTo>
                    <a:pt x="64" y="0"/>
                    <a:pt x="66" y="2"/>
                    <a:pt x="66" y="5"/>
                  </a:cubicBezTo>
                  <a:cubicBezTo>
                    <a:pt x="66" y="8"/>
                    <a:pt x="64" y="10"/>
                    <a:pt x="61" y="12"/>
                  </a:cubicBezTo>
                  <a:cubicBezTo>
                    <a:pt x="56" y="15"/>
                    <a:pt x="50" y="18"/>
                    <a:pt x="45" y="21"/>
                  </a:cubicBezTo>
                  <a:cubicBezTo>
                    <a:pt x="32" y="28"/>
                    <a:pt x="21" y="37"/>
                    <a:pt x="11" y="47"/>
                  </a:cubicBezTo>
                  <a:cubicBezTo>
                    <a:pt x="10" y="49"/>
                    <a:pt x="8" y="50"/>
                    <a:pt x="5" y="5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5462588" y="3367088"/>
              <a:ext cx="128588" cy="73025"/>
            </a:xfrm>
            <a:custGeom>
              <a:avLst/>
              <a:gdLst>
                <a:gd name="T0" fmla="*/ 71 w 71"/>
                <a:gd name="T1" fmla="*/ 35 h 40"/>
                <a:gd name="T2" fmla="*/ 66 w 71"/>
                <a:gd name="T3" fmla="*/ 40 h 40"/>
                <a:gd name="T4" fmla="*/ 45 w 71"/>
                <a:gd name="T5" fmla="*/ 28 h 40"/>
                <a:gd name="T6" fmla="*/ 23 w 71"/>
                <a:gd name="T7" fmla="*/ 19 h 40"/>
                <a:gd name="T8" fmla="*/ 3 w 71"/>
                <a:gd name="T9" fmla="*/ 18 h 40"/>
                <a:gd name="T10" fmla="*/ 0 w 71"/>
                <a:gd name="T11" fmla="*/ 14 h 40"/>
                <a:gd name="T12" fmla="*/ 0 w 71"/>
                <a:gd name="T13" fmla="*/ 3 h 40"/>
                <a:gd name="T14" fmla="*/ 3 w 71"/>
                <a:gd name="T15" fmla="*/ 1 h 40"/>
                <a:gd name="T16" fmla="*/ 13 w 71"/>
                <a:gd name="T17" fmla="*/ 2 h 40"/>
                <a:gd name="T18" fmla="*/ 46 w 71"/>
                <a:gd name="T19" fmla="*/ 15 h 40"/>
                <a:gd name="T20" fmla="*/ 71 w 71"/>
                <a:gd name="T21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" h="40">
                  <a:moveTo>
                    <a:pt x="71" y="35"/>
                  </a:moveTo>
                  <a:cubicBezTo>
                    <a:pt x="69" y="37"/>
                    <a:pt x="67" y="39"/>
                    <a:pt x="66" y="40"/>
                  </a:cubicBezTo>
                  <a:cubicBezTo>
                    <a:pt x="59" y="36"/>
                    <a:pt x="52" y="32"/>
                    <a:pt x="45" y="28"/>
                  </a:cubicBezTo>
                  <a:cubicBezTo>
                    <a:pt x="38" y="25"/>
                    <a:pt x="31" y="23"/>
                    <a:pt x="23" y="19"/>
                  </a:cubicBezTo>
                  <a:cubicBezTo>
                    <a:pt x="18" y="19"/>
                    <a:pt x="11" y="18"/>
                    <a:pt x="3" y="18"/>
                  </a:cubicBezTo>
                  <a:cubicBezTo>
                    <a:pt x="2" y="16"/>
                    <a:pt x="1" y="15"/>
                    <a:pt x="0" y="14"/>
                  </a:cubicBezTo>
                  <a:cubicBezTo>
                    <a:pt x="0" y="9"/>
                    <a:pt x="0" y="6"/>
                    <a:pt x="0" y="3"/>
                  </a:cubicBezTo>
                  <a:cubicBezTo>
                    <a:pt x="1" y="2"/>
                    <a:pt x="2" y="1"/>
                    <a:pt x="3" y="1"/>
                  </a:cubicBezTo>
                  <a:cubicBezTo>
                    <a:pt x="7" y="1"/>
                    <a:pt x="11" y="0"/>
                    <a:pt x="13" y="2"/>
                  </a:cubicBezTo>
                  <a:cubicBezTo>
                    <a:pt x="24" y="7"/>
                    <a:pt x="36" y="8"/>
                    <a:pt x="46" y="15"/>
                  </a:cubicBezTo>
                  <a:cubicBezTo>
                    <a:pt x="55" y="21"/>
                    <a:pt x="64" y="26"/>
                    <a:pt x="71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5468938" y="3189288"/>
              <a:ext cx="138113" cy="49212"/>
            </a:xfrm>
            <a:custGeom>
              <a:avLst/>
              <a:gdLst>
                <a:gd name="T0" fmla="*/ 11 w 76"/>
                <a:gd name="T1" fmla="*/ 27 h 27"/>
                <a:gd name="T2" fmla="*/ 6 w 76"/>
                <a:gd name="T3" fmla="*/ 24 h 27"/>
                <a:gd name="T4" fmla="*/ 0 w 76"/>
                <a:gd name="T5" fmla="*/ 17 h 27"/>
                <a:gd name="T6" fmla="*/ 5 w 76"/>
                <a:gd name="T7" fmla="*/ 9 h 27"/>
                <a:gd name="T8" fmla="*/ 57 w 76"/>
                <a:gd name="T9" fmla="*/ 2 h 27"/>
                <a:gd name="T10" fmla="*/ 76 w 76"/>
                <a:gd name="T11" fmla="*/ 14 h 27"/>
                <a:gd name="T12" fmla="*/ 11 w 76"/>
                <a:gd name="T13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27">
                  <a:moveTo>
                    <a:pt x="11" y="27"/>
                  </a:moveTo>
                  <a:cubicBezTo>
                    <a:pt x="9" y="26"/>
                    <a:pt x="8" y="25"/>
                    <a:pt x="6" y="24"/>
                  </a:cubicBezTo>
                  <a:cubicBezTo>
                    <a:pt x="4" y="22"/>
                    <a:pt x="3" y="19"/>
                    <a:pt x="0" y="17"/>
                  </a:cubicBezTo>
                  <a:cubicBezTo>
                    <a:pt x="2" y="14"/>
                    <a:pt x="3" y="12"/>
                    <a:pt x="5" y="9"/>
                  </a:cubicBezTo>
                  <a:cubicBezTo>
                    <a:pt x="23" y="10"/>
                    <a:pt x="39" y="0"/>
                    <a:pt x="57" y="2"/>
                  </a:cubicBezTo>
                  <a:cubicBezTo>
                    <a:pt x="64" y="4"/>
                    <a:pt x="73" y="3"/>
                    <a:pt x="76" y="14"/>
                  </a:cubicBezTo>
                  <a:cubicBezTo>
                    <a:pt x="53" y="13"/>
                    <a:pt x="33" y="19"/>
                    <a:pt x="11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5216525" y="2840038"/>
              <a:ext cx="50800" cy="131762"/>
            </a:xfrm>
            <a:custGeom>
              <a:avLst/>
              <a:gdLst>
                <a:gd name="T0" fmla="*/ 6 w 28"/>
                <a:gd name="T1" fmla="*/ 73 h 73"/>
                <a:gd name="T2" fmla="*/ 1 w 28"/>
                <a:gd name="T3" fmla="*/ 63 h 73"/>
                <a:gd name="T4" fmla="*/ 3 w 28"/>
                <a:gd name="T5" fmla="*/ 55 h 73"/>
                <a:gd name="T6" fmla="*/ 12 w 28"/>
                <a:gd name="T7" fmla="*/ 6 h 73"/>
                <a:gd name="T8" fmla="*/ 17 w 28"/>
                <a:gd name="T9" fmla="*/ 0 h 73"/>
                <a:gd name="T10" fmla="*/ 28 w 28"/>
                <a:gd name="T11" fmla="*/ 14 h 73"/>
                <a:gd name="T12" fmla="*/ 12 w 28"/>
                <a:gd name="T13" fmla="*/ 67 h 73"/>
                <a:gd name="T14" fmla="*/ 6 w 28"/>
                <a:gd name="T15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73">
                  <a:moveTo>
                    <a:pt x="6" y="73"/>
                  </a:moveTo>
                  <a:cubicBezTo>
                    <a:pt x="1" y="70"/>
                    <a:pt x="0" y="67"/>
                    <a:pt x="1" y="63"/>
                  </a:cubicBezTo>
                  <a:cubicBezTo>
                    <a:pt x="1" y="60"/>
                    <a:pt x="2" y="58"/>
                    <a:pt x="3" y="55"/>
                  </a:cubicBezTo>
                  <a:cubicBezTo>
                    <a:pt x="8" y="39"/>
                    <a:pt x="13" y="24"/>
                    <a:pt x="12" y="6"/>
                  </a:cubicBezTo>
                  <a:cubicBezTo>
                    <a:pt x="13" y="4"/>
                    <a:pt x="15" y="3"/>
                    <a:pt x="17" y="0"/>
                  </a:cubicBezTo>
                  <a:cubicBezTo>
                    <a:pt x="22" y="5"/>
                    <a:pt x="25" y="9"/>
                    <a:pt x="28" y="14"/>
                  </a:cubicBezTo>
                  <a:cubicBezTo>
                    <a:pt x="25" y="32"/>
                    <a:pt x="20" y="50"/>
                    <a:pt x="12" y="67"/>
                  </a:cubicBezTo>
                  <a:cubicBezTo>
                    <a:pt x="11" y="69"/>
                    <a:pt x="8" y="71"/>
                    <a:pt x="6" y="7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4870450" y="2844800"/>
              <a:ext cx="58738" cy="106362"/>
            </a:xfrm>
            <a:custGeom>
              <a:avLst/>
              <a:gdLst>
                <a:gd name="T0" fmla="*/ 32 w 32"/>
                <a:gd name="T1" fmla="*/ 52 h 58"/>
                <a:gd name="T2" fmla="*/ 27 w 32"/>
                <a:gd name="T3" fmla="*/ 58 h 58"/>
                <a:gd name="T4" fmla="*/ 25 w 32"/>
                <a:gd name="T5" fmla="*/ 57 h 58"/>
                <a:gd name="T6" fmla="*/ 10 w 32"/>
                <a:gd name="T7" fmla="*/ 25 h 58"/>
                <a:gd name="T8" fmla="*/ 1 w 32"/>
                <a:gd name="T9" fmla="*/ 9 h 58"/>
                <a:gd name="T10" fmla="*/ 8 w 32"/>
                <a:gd name="T11" fmla="*/ 0 h 58"/>
                <a:gd name="T12" fmla="*/ 15 w 32"/>
                <a:gd name="T13" fmla="*/ 6 h 58"/>
                <a:gd name="T14" fmla="*/ 32 w 32"/>
                <a:gd name="T15" fmla="*/ 5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58">
                  <a:moveTo>
                    <a:pt x="32" y="52"/>
                  </a:moveTo>
                  <a:cubicBezTo>
                    <a:pt x="30" y="54"/>
                    <a:pt x="31" y="58"/>
                    <a:pt x="27" y="58"/>
                  </a:cubicBezTo>
                  <a:cubicBezTo>
                    <a:pt x="26" y="58"/>
                    <a:pt x="25" y="58"/>
                    <a:pt x="25" y="57"/>
                  </a:cubicBezTo>
                  <a:cubicBezTo>
                    <a:pt x="20" y="47"/>
                    <a:pt x="14" y="36"/>
                    <a:pt x="10" y="25"/>
                  </a:cubicBezTo>
                  <a:cubicBezTo>
                    <a:pt x="8" y="19"/>
                    <a:pt x="5" y="13"/>
                    <a:pt x="1" y="9"/>
                  </a:cubicBezTo>
                  <a:cubicBezTo>
                    <a:pt x="0" y="4"/>
                    <a:pt x="2" y="1"/>
                    <a:pt x="8" y="0"/>
                  </a:cubicBezTo>
                  <a:cubicBezTo>
                    <a:pt x="10" y="1"/>
                    <a:pt x="12" y="4"/>
                    <a:pt x="15" y="6"/>
                  </a:cubicBezTo>
                  <a:cubicBezTo>
                    <a:pt x="19" y="22"/>
                    <a:pt x="27" y="36"/>
                    <a:pt x="32" y="5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1"/>
            <p:cNvSpPr>
              <a:spLocks/>
            </p:cNvSpPr>
            <p:nvPr/>
          </p:nvSpPr>
          <p:spPr bwMode="auto">
            <a:xfrm>
              <a:off x="4695825" y="2933700"/>
              <a:ext cx="100013" cy="100012"/>
            </a:xfrm>
            <a:custGeom>
              <a:avLst/>
              <a:gdLst>
                <a:gd name="T0" fmla="*/ 0 w 55"/>
                <a:gd name="T1" fmla="*/ 7 h 55"/>
                <a:gd name="T2" fmla="*/ 12 w 55"/>
                <a:gd name="T3" fmla="*/ 2 h 55"/>
                <a:gd name="T4" fmla="*/ 51 w 55"/>
                <a:gd name="T5" fmla="*/ 47 h 55"/>
                <a:gd name="T6" fmla="*/ 50 w 55"/>
                <a:gd name="T7" fmla="*/ 55 h 55"/>
                <a:gd name="T8" fmla="*/ 39 w 55"/>
                <a:gd name="T9" fmla="*/ 47 h 55"/>
                <a:gd name="T10" fmla="*/ 28 w 55"/>
                <a:gd name="T11" fmla="*/ 38 h 55"/>
                <a:gd name="T12" fmla="*/ 18 w 55"/>
                <a:gd name="T13" fmla="*/ 29 h 55"/>
                <a:gd name="T14" fmla="*/ 0 w 55"/>
                <a:gd name="T15" fmla="*/ 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55">
                  <a:moveTo>
                    <a:pt x="0" y="7"/>
                  </a:moveTo>
                  <a:cubicBezTo>
                    <a:pt x="2" y="1"/>
                    <a:pt x="6" y="0"/>
                    <a:pt x="12" y="2"/>
                  </a:cubicBezTo>
                  <a:cubicBezTo>
                    <a:pt x="23" y="20"/>
                    <a:pt x="36" y="32"/>
                    <a:pt x="51" y="47"/>
                  </a:cubicBezTo>
                  <a:cubicBezTo>
                    <a:pt x="51" y="51"/>
                    <a:pt x="55" y="54"/>
                    <a:pt x="50" y="55"/>
                  </a:cubicBezTo>
                  <a:cubicBezTo>
                    <a:pt x="48" y="52"/>
                    <a:pt x="43" y="50"/>
                    <a:pt x="39" y="47"/>
                  </a:cubicBezTo>
                  <a:cubicBezTo>
                    <a:pt x="35" y="44"/>
                    <a:pt x="33" y="41"/>
                    <a:pt x="28" y="38"/>
                  </a:cubicBezTo>
                  <a:cubicBezTo>
                    <a:pt x="25" y="35"/>
                    <a:pt x="22" y="31"/>
                    <a:pt x="18" y="29"/>
                  </a:cubicBezTo>
                  <a:cubicBezTo>
                    <a:pt x="14" y="26"/>
                    <a:pt x="2" y="11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2"/>
            <p:cNvSpPr>
              <a:spLocks/>
            </p:cNvSpPr>
            <p:nvPr/>
          </p:nvSpPr>
          <p:spPr bwMode="auto">
            <a:xfrm>
              <a:off x="5037138" y="2830513"/>
              <a:ext cx="42863" cy="114300"/>
            </a:xfrm>
            <a:custGeom>
              <a:avLst/>
              <a:gdLst>
                <a:gd name="T0" fmla="*/ 17 w 24"/>
                <a:gd name="T1" fmla="*/ 8 h 63"/>
                <a:gd name="T2" fmla="*/ 24 w 24"/>
                <a:gd name="T3" fmla="*/ 48 h 63"/>
                <a:gd name="T4" fmla="*/ 24 w 24"/>
                <a:gd name="T5" fmla="*/ 57 h 63"/>
                <a:gd name="T6" fmla="*/ 18 w 24"/>
                <a:gd name="T7" fmla="*/ 63 h 63"/>
                <a:gd name="T8" fmla="*/ 14 w 24"/>
                <a:gd name="T9" fmla="*/ 62 h 63"/>
                <a:gd name="T10" fmla="*/ 10 w 24"/>
                <a:gd name="T11" fmla="*/ 44 h 63"/>
                <a:gd name="T12" fmla="*/ 2 w 24"/>
                <a:gd name="T13" fmla="*/ 15 h 63"/>
                <a:gd name="T14" fmla="*/ 0 w 24"/>
                <a:gd name="T15" fmla="*/ 8 h 63"/>
                <a:gd name="T16" fmla="*/ 1 w 24"/>
                <a:gd name="T17" fmla="*/ 2 h 63"/>
                <a:gd name="T18" fmla="*/ 7 w 24"/>
                <a:gd name="T19" fmla="*/ 0 h 63"/>
                <a:gd name="T20" fmla="*/ 17 w 24"/>
                <a:gd name="T21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" h="63">
                  <a:moveTo>
                    <a:pt x="17" y="8"/>
                  </a:moveTo>
                  <a:cubicBezTo>
                    <a:pt x="19" y="22"/>
                    <a:pt x="22" y="35"/>
                    <a:pt x="24" y="48"/>
                  </a:cubicBezTo>
                  <a:cubicBezTo>
                    <a:pt x="24" y="51"/>
                    <a:pt x="24" y="54"/>
                    <a:pt x="24" y="57"/>
                  </a:cubicBezTo>
                  <a:cubicBezTo>
                    <a:pt x="22" y="59"/>
                    <a:pt x="20" y="61"/>
                    <a:pt x="18" y="63"/>
                  </a:cubicBezTo>
                  <a:cubicBezTo>
                    <a:pt x="17" y="63"/>
                    <a:pt x="16" y="62"/>
                    <a:pt x="14" y="62"/>
                  </a:cubicBezTo>
                  <a:cubicBezTo>
                    <a:pt x="13" y="56"/>
                    <a:pt x="11" y="50"/>
                    <a:pt x="10" y="44"/>
                  </a:cubicBezTo>
                  <a:cubicBezTo>
                    <a:pt x="9" y="34"/>
                    <a:pt x="6" y="24"/>
                    <a:pt x="2" y="15"/>
                  </a:cubicBezTo>
                  <a:cubicBezTo>
                    <a:pt x="1" y="13"/>
                    <a:pt x="1" y="10"/>
                    <a:pt x="0" y="8"/>
                  </a:cubicBezTo>
                  <a:cubicBezTo>
                    <a:pt x="0" y="7"/>
                    <a:pt x="1" y="5"/>
                    <a:pt x="1" y="2"/>
                  </a:cubicBezTo>
                  <a:cubicBezTo>
                    <a:pt x="3" y="2"/>
                    <a:pt x="5" y="1"/>
                    <a:pt x="7" y="0"/>
                  </a:cubicBezTo>
                  <a:cubicBezTo>
                    <a:pt x="10" y="3"/>
                    <a:pt x="13" y="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3"/>
            <p:cNvSpPr>
              <a:spLocks/>
            </p:cNvSpPr>
            <p:nvPr/>
          </p:nvSpPr>
          <p:spPr bwMode="auto">
            <a:xfrm>
              <a:off x="4598988" y="3092450"/>
              <a:ext cx="107950" cy="57150"/>
            </a:xfrm>
            <a:custGeom>
              <a:avLst/>
              <a:gdLst>
                <a:gd name="T0" fmla="*/ 3 w 60"/>
                <a:gd name="T1" fmla="*/ 0 h 31"/>
                <a:gd name="T2" fmla="*/ 8 w 60"/>
                <a:gd name="T3" fmla="*/ 2 h 31"/>
                <a:gd name="T4" fmla="*/ 39 w 60"/>
                <a:gd name="T5" fmla="*/ 14 h 31"/>
                <a:gd name="T6" fmla="*/ 59 w 60"/>
                <a:gd name="T7" fmla="*/ 24 h 31"/>
                <a:gd name="T8" fmla="*/ 60 w 60"/>
                <a:gd name="T9" fmla="*/ 30 h 31"/>
                <a:gd name="T10" fmla="*/ 56 w 60"/>
                <a:gd name="T11" fmla="*/ 31 h 31"/>
                <a:gd name="T12" fmla="*/ 25 w 60"/>
                <a:gd name="T13" fmla="*/ 21 h 31"/>
                <a:gd name="T14" fmla="*/ 1 w 60"/>
                <a:gd name="T15" fmla="*/ 13 h 31"/>
                <a:gd name="T16" fmla="*/ 3 w 60"/>
                <a:gd name="T1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31">
                  <a:moveTo>
                    <a:pt x="3" y="0"/>
                  </a:moveTo>
                  <a:cubicBezTo>
                    <a:pt x="5" y="1"/>
                    <a:pt x="7" y="1"/>
                    <a:pt x="8" y="2"/>
                  </a:cubicBezTo>
                  <a:cubicBezTo>
                    <a:pt x="20" y="9"/>
                    <a:pt x="26" y="11"/>
                    <a:pt x="39" y="14"/>
                  </a:cubicBezTo>
                  <a:cubicBezTo>
                    <a:pt x="44" y="16"/>
                    <a:pt x="55" y="19"/>
                    <a:pt x="59" y="24"/>
                  </a:cubicBezTo>
                  <a:cubicBezTo>
                    <a:pt x="59" y="26"/>
                    <a:pt x="60" y="28"/>
                    <a:pt x="60" y="30"/>
                  </a:cubicBezTo>
                  <a:cubicBezTo>
                    <a:pt x="58" y="30"/>
                    <a:pt x="57" y="31"/>
                    <a:pt x="56" y="31"/>
                  </a:cubicBezTo>
                  <a:cubicBezTo>
                    <a:pt x="41" y="26"/>
                    <a:pt x="35" y="25"/>
                    <a:pt x="25" y="21"/>
                  </a:cubicBezTo>
                  <a:cubicBezTo>
                    <a:pt x="16" y="21"/>
                    <a:pt x="8" y="17"/>
                    <a:pt x="1" y="13"/>
                  </a:cubicBezTo>
                  <a:cubicBezTo>
                    <a:pt x="0" y="6"/>
                    <a:pt x="0" y="6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4"/>
            <p:cNvSpPr>
              <a:spLocks/>
            </p:cNvSpPr>
            <p:nvPr/>
          </p:nvSpPr>
          <p:spPr bwMode="auto">
            <a:xfrm>
              <a:off x="4624388" y="3419475"/>
              <a:ext cx="93663" cy="53975"/>
            </a:xfrm>
            <a:custGeom>
              <a:avLst/>
              <a:gdLst>
                <a:gd name="T0" fmla="*/ 8 w 52"/>
                <a:gd name="T1" fmla="*/ 29 h 29"/>
                <a:gd name="T2" fmla="*/ 0 w 52"/>
                <a:gd name="T3" fmla="*/ 21 h 29"/>
                <a:gd name="T4" fmla="*/ 10 w 52"/>
                <a:gd name="T5" fmla="*/ 12 h 29"/>
                <a:gd name="T6" fmla="*/ 48 w 52"/>
                <a:gd name="T7" fmla="*/ 0 h 29"/>
                <a:gd name="T8" fmla="*/ 52 w 52"/>
                <a:gd name="T9" fmla="*/ 5 h 29"/>
                <a:gd name="T10" fmla="*/ 47 w 52"/>
                <a:gd name="T11" fmla="*/ 14 h 29"/>
                <a:gd name="T12" fmla="*/ 8 w 52"/>
                <a:gd name="T1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29">
                  <a:moveTo>
                    <a:pt x="8" y="29"/>
                  </a:moveTo>
                  <a:cubicBezTo>
                    <a:pt x="3" y="25"/>
                    <a:pt x="0" y="25"/>
                    <a:pt x="0" y="21"/>
                  </a:cubicBezTo>
                  <a:cubicBezTo>
                    <a:pt x="2" y="16"/>
                    <a:pt x="6" y="13"/>
                    <a:pt x="10" y="12"/>
                  </a:cubicBezTo>
                  <a:cubicBezTo>
                    <a:pt x="23" y="8"/>
                    <a:pt x="35" y="4"/>
                    <a:pt x="48" y="0"/>
                  </a:cubicBezTo>
                  <a:cubicBezTo>
                    <a:pt x="49" y="1"/>
                    <a:pt x="52" y="0"/>
                    <a:pt x="52" y="5"/>
                  </a:cubicBezTo>
                  <a:cubicBezTo>
                    <a:pt x="52" y="9"/>
                    <a:pt x="48" y="11"/>
                    <a:pt x="47" y="14"/>
                  </a:cubicBezTo>
                  <a:cubicBezTo>
                    <a:pt x="34" y="19"/>
                    <a:pt x="21" y="24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5"/>
            <p:cNvSpPr>
              <a:spLocks/>
            </p:cNvSpPr>
            <p:nvPr/>
          </p:nvSpPr>
          <p:spPr bwMode="auto">
            <a:xfrm>
              <a:off x="5364163" y="3514725"/>
              <a:ext cx="88900" cy="80962"/>
            </a:xfrm>
            <a:custGeom>
              <a:avLst/>
              <a:gdLst>
                <a:gd name="T0" fmla="*/ 4 w 49"/>
                <a:gd name="T1" fmla="*/ 3 h 44"/>
                <a:gd name="T2" fmla="*/ 15 w 49"/>
                <a:gd name="T3" fmla="*/ 6 h 44"/>
                <a:gd name="T4" fmla="*/ 47 w 49"/>
                <a:gd name="T5" fmla="*/ 36 h 44"/>
                <a:gd name="T6" fmla="*/ 45 w 49"/>
                <a:gd name="T7" fmla="*/ 44 h 44"/>
                <a:gd name="T8" fmla="*/ 44 w 49"/>
                <a:gd name="T9" fmla="*/ 44 h 44"/>
                <a:gd name="T10" fmla="*/ 42 w 49"/>
                <a:gd name="T11" fmla="*/ 43 h 44"/>
                <a:gd name="T12" fmla="*/ 4 w 49"/>
                <a:gd name="T13" fmla="*/ 14 h 44"/>
                <a:gd name="T14" fmla="*/ 4 w 49"/>
                <a:gd name="T15" fmla="*/ 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44">
                  <a:moveTo>
                    <a:pt x="4" y="3"/>
                  </a:moveTo>
                  <a:cubicBezTo>
                    <a:pt x="9" y="0"/>
                    <a:pt x="12" y="5"/>
                    <a:pt x="15" y="6"/>
                  </a:cubicBezTo>
                  <a:cubicBezTo>
                    <a:pt x="26" y="16"/>
                    <a:pt x="39" y="24"/>
                    <a:pt x="47" y="36"/>
                  </a:cubicBezTo>
                  <a:cubicBezTo>
                    <a:pt x="48" y="39"/>
                    <a:pt x="49" y="42"/>
                    <a:pt x="45" y="44"/>
                  </a:cubicBezTo>
                  <a:cubicBezTo>
                    <a:pt x="45" y="44"/>
                    <a:pt x="44" y="44"/>
                    <a:pt x="44" y="44"/>
                  </a:cubicBezTo>
                  <a:cubicBezTo>
                    <a:pt x="43" y="44"/>
                    <a:pt x="42" y="44"/>
                    <a:pt x="42" y="43"/>
                  </a:cubicBezTo>
                  <a:cubicBezTo>
                    <a:pt x="29" y="34"/>
                    <a:pt x="17" y="24"/>
                    <a:pt x="4" y="14"/>
                  </a:cubicBezTo>
                  <a:cubicBezTo>
                    <a:pt x="4" y="11"/>
                    <a:pt x="0" y="7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6"/>
            <p:cNvSpPr>
              <a:spLocks/>
            </p:cNvSpPr>
            <p:nvPr/>
          </p:nvSpPr>
          <p:spPr bwMode="auto">
            <a:xfrm>
              <a:off x="4587875" y="3281363"/>
              <a:ext cx="100013" cy="23812"/>
            </a:xfrm>
            <a:custGeom>
              <a:avLst/>
              <a:gdLst>
                <a:gd name="T0" fmla="*/ 5 w 55"/>
                <a:gd name="T1" fmla="*/ 10 h 13"/>
                <a:gd name="T2" fmla="*/ 4 w 55"/>
                <a:gd name="T3" fmla="*/ 2 h 13"/>
                <a:gd name="T4" fmla="*/ 10 w 55"/>
                <a:gd name="T5" fmla="*/ 0 h 13"/>
                <a:gd name="T6" fmla="*/ 42 w 55"/>
                <a:gd name="T7" fmla="*/ 1 h 13"/>
                <a:gd name="T8" fmla="*/ 55 w 55"/>
                <a:gd name="T9" fmla="*/ 3 h 13"/>
                <a:gd name="T10" fmla="*/ 55 w 55"/>
                <a:gd name="T11" fmla="*/ 11 h 13"/>
                <a:gd name="T12" fmla="*/ 29 w 55"/>
                <a:gd name="T13" fmla="*/ 11 h 13"/>
                <a:gd name="T14" fmla="*/ 5 w 55"/>
                <a:gd name="T15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13">
                  <a:moveTo>
                    <a:pt x="5" y="10"/>
                  </a:moveTo>
                  <a:cubicBezTo>
                    <a:pt x="0" y="5"/>
                    <a:pt x="2" y="3"/>
                    <a:pt x="4" y="2"/>
                  </a:cubicBezTo>
                  <a:cubicBezTo>
                    <a:pt x="5" y="2"/>
                    <a:pt x="8" y="1"/>
                    <a:pt x="10" y="0"/>
                  </a:cubicBezTo>
                  <a:cubicBezTo>
                    <a:pt x="16" y="0"/>
                    <a:pt x="38" y="0"/>
                    <a:pt x="42" y="1"/>
                  </a:cubicBezTo>
                  <a:cubicBezTo>
                    <a:pt x="47" y="2"/>
                    <a:pt x="49" y="1"/>
                    <a:pt x="55" y="3"/>
                  </a:cubicBezTo>
                  <a:cubicBezTo>
                    <a:pt x="55" y="6"/>
                    <a:pt x="55" y="8"/>
                    <a:pt x="55" y="11"/>
                  </a:cubicBezTo>
                  <a:cubicBezTo>
                    <a:pt x="46" y="13"/>
                    <a:pt x="38" y="11"/>
                    <a:pt x="29" y="11"/>
                  </a:cubicBezTo>
                  <a:cubicBezTo>
                    <a:pt x="19" y="13"/>
                    <a:pt x="13" y="12"/>
                    <a:pt x="5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7"/>
            <p:cNvSpPr>
              <a:spLocks/>
            </p:cNvSpPr>
            <p:nvPr/>
          </p:nvSpPr>
          <p:spPr bwMode="auto">
            <a:xfrm>
              <a:off x="4699000" y="3508375"/>
              <a:ext cx="90488" cy="84137"/>
            </a:xfrm>
            <a:custGeom>
              <a:avLst/>
              <a:gdLst>
                <a:gd name="T0" fmla="*/ 9 w 50"/>
                <a:gd name="T1" fmla="*/ 47 h 47"/>
                <a:gd name="T2" fmla="*/ 0 w 50"/>
                <a:gd name="T3" fmla="*/ 43 h 47"/>
                <a:gd name="T4" fmla="*/ 37 w 50"/>
                <a:gd name="T5" fmla="*/ 7 h 47"/>
                <a:gd name="T6" fmla="*/ 50 w 50"/>
                <a:gd name="T7" fmla="*/ 7 h 47"/>
                <a:gd name="T8" fmla="*/ 9 w 50"/>
                <a:gd name="T9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7">
                  <a:moveTo>
                    <a:pt x="9" y="47"/>
                  </a:moveTo>
                  <a:cubicBezTo>
                    <a:pt x="3" y="46"/>
                    <a:pt x="3" y="46"/>
                    <a:pt x="0" y="43"/>
                  </a:cubicBezTo>
                  <a:cubicBezTo>
                    <a:pt x="15" y="30"/>
                    <a:pt x="22" y="20"/>
                    <a:pt x="37" y="7"/>
                  </a:cubicBezTo>
                  <a:cubicBezTo>
                    <a:pt x="47" y="0"/>
                    <a:pt x="49" y="6"/>
                    <a:pt x="50" y="7"/>
                  </a:cubicBezTo>
                  <a:cubicBezTo>
                    <a:pt x="49" y="11"/>
                    <a:pt x="26" y="34"/>
                    <a:pt x="9" y="4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8"/>
            <p:cNvSpPr>
              <a:spLocks noEditPoints="1"/>
            </p:cNvSpPr>
            <p:nvPr/>
          </p:nvSpPr>
          <p:spPr bwMode="auto">
            <a:xfrm>
              <a:off x="4949825" y="3167063"/>
              <a:ext cx="133350" cy="168275"/>
            </a:xfrm>
            <a:custGeom>
              <a:avLst/>
              <a:gdLst>
                <a:gd name="T0" fmla="*/ 51 w 74"/>
                <a:gd name="T1" fmla="*/ 40 h 92"/>
                <a:gd name="T2" fmla="*/ 48 w 74"/>
                <a:gd name="T3" fmla="*/ 9 h 92"/>
                <a:gd name="T4" fmla="*/ 56 w 74"/>
                <a:gd name="T5" fmla="*/ 0 h 92"/>
                <a:gd name="T6" fmla="*/ 63 w 74"/>
                <a:gd name="T7" fmla="*/ 3 h 92"/>
                <a:gd name="T8" fmla="*/ 66 w 74"/>
                <a:gd name="T9" fmla="*/ 14 h 92"/>
                <a:gd name="T10" fmla="*/ 67 w 74"/>
                <a:gd name="T11" fmla="*/ 35 h 92"/>
                <a:gd name="T12" fmla="*/ 68 w 74"/>
                <a:gd name="T13" fmla="*/ 58 h 92"/>
                <a:gd name="T14" fmla="*/ 74 w 74"/>
                <a:gd name="T15" fmla="*/ 84 h 92"/>
                <a:gd name="T16" fmla="*/ 66 w 74"/>
                <a:gd name="T17" fmla="*/ 92 h 92"/>
                <a:gd name="T18" fmla="*/ 59 w 74"/>
                <a:gd name="T19" fmla="*/ 88 h 92"/>
                <a:gd name="T20" fmla="*/ 54 w 74"/>
                <a:gd name="T21" fmla="*/ 78 h 92"/>
                <a:gd name="T22" fmla="*/ 20 w 74"/>
                <a:gd name="T23" fmla="*/ 89 h 92"/>
                <a:gd name="T24" fmla="*/ 2 w 74"/>
                <a:gd name="T25" fmla="*/ 75 h 92"/>
                <a:gd name="T26" fmla="*/ 3 w 74"/>
                <a:gd name="T27" fmla="*/ 52 h 92"/>
                <a:gd name="T28" fmla="*/ 12 w 74"/>
                <a:gd name="T29" fmla="*/ 42 h 92"/>
                <a:gd name="T30" fmla="*/ 51 w 74"/>
                <a:gd name="T31" fmla="*/ 40 h 92"/>
                <a:gd name="T32" fmla="*/ 36 w 74"/>
                <a:gd name="T33" fmla="*/ 51 h 92"/>
                <a:gd name="T34" fmla="*/ 26 w 74"/>
                <a:gd name="T35" fmla="*/ 53 h 92"/>
                <a:gd name="T36" fmla="*/ 20 w 74"/>
                <a:gd name="T37" fmla="*/ 62 h 92"/>
                <a:gd name="T38" fmla="*/ 24 w 74"/>
                <a:gd name="T39" fmla="*/ 70 h 92"/>
                <a:gd name="T40" fmla="*/ 43 w 74"/>
                <a:gd name="T41" fmla="*/ 65 h 92"/>
                <a:gd name="T42" fmla="*/ 42 w 74"/>
                <a:gd name="T43" fmla="*/ 55 h 92"/>
                <a:gd name="T44" fmla="*/ 36 w 74"/>
                <a:gd name="T45" fmla="*/ 51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4" h="92">
                  <a:moveTo>
                    <a:pt x="51" y="40"/>
                  </a:moveTo>
                  <a:cubicBezTo>
                    <a:pt x="47" y="29"/>
                    <a:pt x="47" y="19"/>
                    <a:pt x="48" y="9"/>
                  </a:cubicBezTo>
                  <a:cubicBezTo>
                    <a:pt x="48" y="5"/>
                    <a:pt x="51" y="0"/>
                    <a:pt x="56" y="0"/>
                  </a:cubicBezTo>
                  <a:cubicBezTo>
                    <a:pt x="60" y="0"/>
                    <a:pt x="61" y="0"/>
                    <a:pt x="63" y="3"/>
                  </a:cubicBezTo>
                  <a:cubicBezTo>
                    <a:pt x="64" y="5"/>
                    <a:pt x="65" y="9"/>
                    <a:pt x="66" y="14"/>
                  </a:cubicBezTo>
                  <a:cubicBezTo>
                    <a:pt x="65" y="19"/>
                    <a:pt x="67" y="26"/>
                    <a:pt x="67" y="35"/>
                  </a:cubicBezTo>
                  <a:cubicBezTo>
                    <a:pt x="67" y="42"/>
                    <a:pt x="67" y="50"/>
                    <a:pt x="68" y="58"/>
                  </a:cubicBezTo>
                  <a:cubicBezTo>
                    <a:pt x="69" y="67"/>
                    <a:pt x="72" y="75"/>
                    <a:pt x="74" y="84"/>
                  </a:cubicBezTo>
                  <a:cubicBezTo>
                    <a:pt x="73" y="88"/>
                    <a:pt x="71" y="90"/>
                    <a:pt x="66" y="92"/>
                  </a:cubicBezTo>
                  <a:cubicBezTo>
                    <a:pt x="62" y="92"/>
                    <a:pt x="61" y="90"/>
                    <a:pt x="59" y="88"/>
                  </a:cubicBezTo>
                  <a:cubicBezTo>
                    <a:pt x="57" y="85"/>
                    <a:pt x="56" y="82"/>
                    <a:pt x="54" y="78"/>
                  </a:cubicBezTo>
                  <a:cubicBezTo>
                    <a:pt x="44" y="86"/>
                    <a:pt x="33" y="90"/>
                    <a:pt x="20" y="89"/>
                  </a:cubicBezTo>
                  <a:cubicBezTo>
                    <a:pt x="13" y="86"/>
                    <a:pt x="7" y="83"/>
                    <a:pt x="2" y="75"/>
                  </a:cubicBezTo>
                  <a:cubicBezTo>
                    <a:pt x="0" y="69"/>
                    <a:pt x="0" y="62"/>
                    <a:pt x="3" y="52"/>
                  </a:cubicBezTo>
                  <a:cubicBezTo>
                    <a:pt x="5" y="48"/>
                    <a:pt x="9" y="44"/>
                    <a:pt x="12" y="42"/>
                  </a:cubicBezTo>
                  <a:cubicBezTo>
                    <a:pt x="25" y="37"/>
                    <a:pt x="37" y="33"/>
                    <a:pt x="51" y="40"/>
                  </a:cubicBezTo>
                  <a:close/>
                  <a:moveTo>
                    <a:pt x="36" y="51"/>
                  </a:moveTo>
                  <a:cubicBezTo>
                    <a:pt x="31" y="49"/>
                    <a:pt x="29" y="52"/>
                    <a:pt x="26" y="53"/>
                  </a:cubicBezTo>
                  <a:cubicBezTo>
                    <a:pt x="22" y="54"/>
                    <a:pt x="20" y="57"/>
                    <a:pt x="20" y="62"/>
                  </a:cubicBezTo>
                  <a:cubicBezTo>
                    <a:pt x="20" y="65"/>
                    <a:pt x="21" y="68"/>
                    <a:pt x="24" y="70"/>
                  </a:cubicBezTo>
                  <a:cubicBezTo>
                    <a:pt x="32" y="73"/>
                    <a:pt x="38" y="70"/>
                    <a:pt x="43" y="65"/>
                  </a:cubicBezTo>
                  <a:cubicBezTo>
                    <a:pt x="46" y="62"/>
                    <a:pt x="44" y="56"/>
                    <a:pt x="42" y="55"/>
                  </a:cubicBezTo>
                  <a:cubicBezTo>
                    <a:pt x="40" y="53"/>
                    <a:pt x="39" y="52"/>
                    <a:pt x="36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9"/>
            <p:cNvSpPr>
              <a:spLocks noEditPoints="1"/>
            </p:cNvSpPr>
            <p:nvPr/>
          </p:nvSpPr>
          <p:spPr bwMode="auto">
            <a:xfrm>
              <a:off x="5214938" y="3213100"/>
              <a:ext cx="155575" cy="128587"/>
            </a:xfrm>
            <a:custGeom>
              <a:avLst/>
              <a:gdLst>
                <a:gd name="T0" fmla="*/ 2 w 86"/>
                <a:gd name="T1" fmla="*/ 39 h 71"/>
                <a:gd name="T2" fmla="*/ 9 w 86"/>
                <a:gd name="T3" fmla="*/ 17 h 71"/>
                <a:gd name="T4" fmla="*/ 21 w 86"/>
                <a:gd name="T5" fmla="*/ 5 h 71"/>
                <a:gd name="T6" fmla="*/ 54 w 86"/>
                <a:gd name="T7" fmla="*/ 6 h 71"/>
                <a:gd name="T8" fmla="*/ 60 w 86"/>
                <a:gd name="T9" fmla="*/ 18 h 71"/>
                <a:gd name="T10" fmla="*/ 58 w 86"/>
                <a:gd name="T11" fmla="*/ 38 h 71"/>
                <a:gd name="T12" fmla="*/ 59 w 86"/>
                <a:gd name="T13" fmla="*/ 49 h 71"/>
                <a:gd name="T14" fmla="*/ 70 w 86"/>
                <a:gd name="T15" fmla="*/ 50 h 71"/>
                <a:gd name="T16" fmla="*/ 82 w 86"/>
                <a:gd name="T17" fmla="*/ 47 h 71"/>
                <a:gd name="T18" fmla="*/ 84 w 86"/>
                <a:gd name="T19" fmla="*/ 58 h 71"/>
                <a:gd name="T20" fmla="*/ 71 w 86"/>
                <a:gd name="T21" fmla="*/ 67 h 71"/>
                <a:gd name="T22" fmla="*/ 46 w 86"/>
                <a:gd name="T23" fmla="*/ 63 h 71"/>
                <a:gd name="T24" fmla="*/ 21 w 86"/>
                <a:gd name="T25" fmla="*/ 71 h 71"/>
                <a:gd name="T26" fmla="*/ 2 w 86"/>
                <a:gd name="T27" fmla="*/ 58 h 71"/>
                <a:gd name="T28" fmla="*/ 2 w 86"/>
                <a:gd name="T29" fmla="*/ 39 h 71"/>
                <a:gd name="T30" fmla="*/ 19 w 86"/>
                <a:gd name="T31" fmla="*/ 51 h 71"/>
                <a:gd name="T32" fmla="*/ 35 w 86"/>
                <a:gd name="T33" fmla="*/ 47 h 71"/>
                <a:gd name="T34" fmla="*/ 35 w 86"/>
                <a:gd name="T35" fmla="*/ 23 h 71"/>
                <a:gd name="T36" fmla="*/ 19 w 86"/>
                <a:gd name="T37" fmla="*/ 31 h 71"/>
                <a:gd name="T38" fmla="*/ 19 w 86"/>
                <a:gd name="T39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6" h="71">
                  <a:moveTo>
                    <a:pt x="2" y="39"/>
                  </a:moveTo>
                  <a:cubicBezTo>
                    <a:pt x="2" y="30"/>
                    <a:pt x="6" y="23"/>
                    <a:pt x="9" y="17"/>
                  </a:cubicBezTo>
                  <a:cubicBezTo>
                    <a:pt x="12" y="12"/>
                    <a:pt x="15" y="10"/>
                    <a:pt x="21" y="5"/>
                  </a:cubicBezTo>
                  <a:cubicBezTo>
                    <a:pt x="37" y="0"/>
                    <a:pt x="37" y="0"/>
                    <a:pt x="54" y="6"/>
                  </a:cubicBezTo>
                  <a:cubicBezTo>
                    <a:pt x="59" y="10"/>
                    <a:pt x="61" y="14"/>
                    <a:pt x="60" y="18"/>
                  </a:cubicBezTo>
                  <a:cubicBezTo>
                    <a:pt x="60" y="25"/>
                    <a:pt x="61" y="32"/>
                    <a:pt x="58" y="38"/>
                  </a:cubicBezTo>
                  <a:cubicBezTo>
                    <a:pt x="56" y="41"/>
                    <a:pt x="55" y="48"/>
                    <a:pt x="59" y="49"/>
                  </a:cubicBezTo>
                  <a:cubicBezTo>
                    <a:pt x="62" y="49"/>
                    <a:pt x="66" y="50"/>
                    <a:pt x="70" y="50"/>
                  </a:cubicBezTo>
                  <a:cubicBezTo>
                    <a:pt x="74" y="49"/>
                    <a:pt x="78" y="48"/>
                    <a:pt x="82" y="47"/>
                  </a:cubicBezTo>
                  <a:cubicBezTo>
                    <a:pt x="86" y="50"/>
                    <a:pt x="85" y="54"/>
                    <a:pt x="84" y="58"/>
                  </a:cubicBezTo>
                  <a:cubicBezTo>
                    <a:pt x="81" y="63"/>
                    <a:pt x="75" y="64"/>
                    <a:pt x="71" y="67"/>
                  </a:cubicBezTo>
                  <a:cubicBezTo>
                    <a:pt x="62" y="69"/>
                    <a:pt x="53" y="66"/>
                    <a:pt x="46" y="63"/>
                  </a:cubicBezTo>
                  <a:cubicBezTo>
                    <a:pt x="36" y="66"/>
                    <a:pt x="30" y="70"/>
                    <a:pt x="21" y="71"/>
                  </a:cubicBezTo>
                  <a:cubicBezTo>
                    <a:pt x="15" y="71"/>
                    <a:pt x="5" y="66"/>
                    <a:pt x="2" y="58"/>
                  </a:cubicBezTo>
                  <a:cubicBezTo>
                    <a:pt x="0" y="53"/>
                    <a:pt x="2" y="39"/>
                    <a:pt x="2" y="39"/>
                  </a:cubicBezTo>
                  <a:close/>
                  <a:moveTo>
                    <a:pt x="19" y="51"/>
                  </a:moveTo>
                  <a:cubicBezTo>
                    <a:pt x="24" y="56"/>
                    <a:pt x="31" y="53"/>
                    <a:pt x="35" y="47"/>
                  </a:cubicBezTo>
                  <a:cubicBezTo>
                    <a:pt x="38" y="39"/>
                    <a:pt x="41" y="31"/>
                    <a:pt x="35" y="23"/>
                  </a:cubicBezTo>
                  <a:cubicBezTo>
                    <a:pt x="27" y="20"/>
                    <a:pt x="23" y="26"/>
                    <a:pt x="19" y="31"/>
                  </a:cubicBezTo>
                  <a:cubicBezTo>
                    <a:pt x="17" y="38"/>
                    <a:pt x="17" y="45"/>
                    <a:pt x="19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0"/>
            <p:cNvSpPr>
              <a:spLocks noEditPoints="1"/>
            </p:cNvSpPr>
            <p:nvPr/>
          </p:nvSpPr>
          <p:spPr bwMode="auto">
            <a:xfrm>
              <a:off x="5103813" y="3198813"/>
              <a:ext cx="117475" cy="141287"/>
            </a:xfrm>
            <a:custGeom>
              <a:avLst/>
              <a:gdLst>
                <a:gd name="T0" fmla="*/ 59 w 65"/>
                <a:gd name="T1" fmla="*/ 64 h 78"/>
                <a:gd name="T2" fmla="*/ 13 w 65"/>
                <a:gd name="T3" fmla="*/ 76 h 78"/>
                <a:gd name="T4" fmla="*/ 0 w 65"/>
                <a:gd name="T5" fmla="*/ 60 h 78"/>
                <a:gd name="T6" fmla="*/ 3 w 65"/>
                <a:gd name="T7" fmla="*/ 29 h 78"/>
                <a:gd name="T8" fmla="*/ 18 w 65"/>
                <a:gd name="T9" fmla="*/ 7 h 78"/>
                <a:gd name="T10" fmla="*/ 32 w 65"/>
                <a:gd name="T11" fmla="*/ 1 h 78"/>
                <a:gd name="T12" fmla="*/ 62 w 65"/>
                <a:gd name="T13" fmla="*/ 13 h 78"/>
                <a:gd name="T14" fmla="*/ 56 w 65"/>
                <a:gd name="T15" fmla="*/ 33 h 78"/>
                <a:gd name="T16" fmla="*/ 37 w 65"/>
                <a:gd name="T17" fmla="*/ 49 h 78"/>
                <a:gd name="T18" fmla="*/ 25 w 65"/>
                <a:gd name="T19" fmla="*/ 58 h 78"/>
                <a:gd name="T20" fmla="*/ 40 w 65"/>
                <a:gd name="T21" fmla="*/ 58 h 78"/>
                <a:gd name="T22" fmla="*/ 55 w 65"/>
                <a:gd name="T23" fmla="*/ 56 h 78"/>
                <a:gd name="T24" fmla="*/ 59 w 65"/>
                <a:gd name="T25" fmla="*/ 64 h 78"/>
                <a:gd name="T26" fmla="*/ 31 w 65"/>
                <a:gd name="T27" fmla="*/ 16 h 78"/>
                <a:gd name="T28" fmla="*/ 19 w 65"/>
                <a:gd name="T29" fmla="*/ 40 h 78"/>
                <a:gd name="T30" fmla="*/ 45 w 65"/>
                <a:gd name="T31" fmla="*/ 26 h 78"/>
                <a:gd name="T32" fmla="*/ 45 w 65"/>
                <a:gd name="T33" fmla="*/ 16 h 78"/>
                <a:gd name="T34" fmla="*/ 31 w 65"/>
                <a:gd name="T3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5" h="78">
                  <a:moveTo>
                    <a:pt x="59" y="64"/>
                  </a:moveTo>
                  <a:cubicBezTo>
                    <a:pt x="44" y="76"/>
                    <a:pt x="35" y="78"/>
                    <a:pt x="13" y="76"/>
                  </a:cubicBezTo>
                  <a:cubicBezTo>
                    <a:pt x="7" y="74"/>
                    <a:pt x="3" y="67"/>
                    <a:pt x="0" y="60"/>
                  </a:cubicBezTo>
                  <a:cubicBezTo>
                    <a:pt x="0" y="50"/>
                    <a:pt x="0" y="40"/>
                    <a:pt x="3" y="29"/>
                  </a:cubicBezTo>
                  <a:cubicBezTo>
                    <a:pt x="6" y="18"/>
                    <a:pt x="9" y="13"/>
                    <a:pt x="18" y="7"/>
                  </a:cubicBezTo>
                  <a:cubicBezTo>
                    <a:pt x="22" y="4"/>
                    <a:pt x="29" y="2"/>
                    <a:pt x="32" y="1"/>
                  </a:cubicBezTo>
                  <a:cubicBezTo>
                    <a:pt x="45" y="0"/>
                    <a:pt x="52" y="0"/>
                    <a:pt x="62" y="13"/>
                  </a:cubicBezTo>
                  <a:cubicBezTo>
                    <a:pt x="65" y="21"/>
                    <a:pt x="61" y="28"/>
                    <a:pt x="56" y="33"/>
                  </a:cubicBezTo>
                  <a:cubicBezTo>
                    <a:pt x="50" y="41"/>
                    <a:pt x="46" y="44"/>
                    <a:pt x="37" y="49"/>
                  </a:cubicBezTo>
                  <a:cubicBezTo>
                    <a:pt x="34" y="50"/>
                    <a:pt x="27" y="54"/>
                    <a:pt x="25" y="58"/>
                  </a:cubicBezTo>
                  <a:cubicBezTo>
                    <a:pt x="30" y="60"/>
                    <a:pt x="35" y="60"/>
                    <a:pt x="40" y="58"/>
                  </a:cubicBezTo>
                  <a:cubicBezTo>
                    <a:pt x="46" y="56"/>
                    <a:pt x="49" y="56"/>
                    <a:pt x="55" y="56"/>
                  </a:cubicBezTo>
                  <a:cubicBezTo>
                    <a:pt x="55" y="56"/>
                    <a:pt x="60" y="60"/>
                    <a:pt x="59" y="64"/>
                  </a:cubicBezTo>
                  <a:close/>
                  <a:moveTo>
                    <a:pt x="31" y="16"/>
                  </a:moveTo>
                  <a:cubicBezTo>
                    <a:pt x="22" y="24"/>
                    <a:pt x="22" y="26"/>
                    <a:pt x="19" y="40"/>
                  </a:cubicBezTo>
                  <a:cubicBezTo>
                    <a:pt x="28" y="38"/>
                    <a:pt x="39" y="32"/>
                    <a:pt x="45" y="26"/>
                  </a:cubicBezTo>
                  <a:cubicBezTo>
                    <a:pt x="46" y="22"/>
                    <a:pt x="47" y="18"/>
                    <a:pt x="45" y="16"/>
                  </a:cubicBezTo>
                  <a:cubicBezTo>
                    <a:pt x="42" y="14"/>
                    <a:pt x="34" y="15"/>
                    <a:pt x="31" y="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1"/>
            <p:cNvSpPr>
              <a:spLocks/>
            </p:cNvSpPr>
            <p:nvPr/>
          </p:nvSpPr>
          <p:spPr bwMode="auto">
            <a:xfrm>
              <a:off x="4879975" y="3232150"/>
              <a:ext cx="53975" cy="123825"/>
            </a:xfrm>
            <a:custGeom>
              <a:avLst/>
              <a:gdLst>
                <a:gd name="T0" fmla="*/ 3 w 30"/>
                <a:gd name="T1" fmla="*/ 0 h 68"/>
                <a:gd name="T2" fmla="*/ 14 w 30"/>
                <a:gd name="T3" fmla="*/ 6 h 68"/>
                <a:gd name="T4" fmla="*/ 22 w 30"/>
                <a:gd name="T5" fmla="*/ 23 h 68"/>
                <a:gd name="T6" fmla="*/ 27 w 30"/>
                <a:gd name="T7" fmla="*/ 62 h 68"/>
                <a:gd name="T8" fmla="*/ 19 w 30"/>
                <a:gd name="T9" fmla="*/ 68 h 68"/>
                <a:gd name="T10" fmla="*/ 11 w 30"/>
                <a:gd name="T11" fmla="*/ 63 h 68"/>
                <a:gd name="T12" fmla="*/ 11 w 30"/>
                <a:gd name="T13" fmla="*/ 57 h 68"/>
                <a:gd name="T14" fmla="*/ 3 w 30"/>
                <a:gd name="T15" fmla="*/ 19 h 68"/>
                <a:gd name="T16" fmla="*/ 3 w 30"/>
                <a:gd name="T1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68">
                  <a:moveTo>
                    <a:pt x="3" y="0"/>
                  </a:moveTo>
                  <a:cubicBezTo>
                    <a:pt x="9" y="0"/>
                    <a:pt x="12" y="2"/>
                    <a:pt x="14" y="6"/>
                  </a:cubicBezTo>
                  <a:cubicBezTo>
                    <a:pt x="15" y="8"/>
                    <a:pt x="21" y="18"/>
                    <a:pt x="22" y="23"/>
                  </a:cubicBezTo>
                  <a:cubicBezTo>
                    <a:pt x="25" y="36"/>
                    <a:pt x="30" y="48"/>
                    <a:pt x="27" y="62"/>
                  </a:cubicBezTo>
                  <a:cubicBezTo>
                    <a:pt x="26" y="66"/>
                    <a:pt x="23" y="68"/>
                    <a:pt x="19" y="68"/>
                  </a:cubicBezTo>
                  <a:cubicBezTo>
                    <a:pt x="15" y="68"/>
                    <a:pt x="13" y="65"/>
                    <a:pt x="11" y="63"/>
                  </a:cubicBezTo>
                  <a:cubicBezTo>
                    <a:pt x="11" y="60"/>
                    <a:pt x="11" y="58"/>
                    <a:pt x="11" y="57"/>
                  </a:cubicBezTo>
                  <a:cubicBezTo>
                    <a:pt x="12" y="43"/>
                    <a:pt x="9" y="31"/>
                    <a:pt x="3" y="19"/>
                  </a:cubicBezTo>
                  <a:cubicBezTo>
                    <a:pt x="0" y="13"/>
                    <a:pt x="0" y="8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2"/>
            <p:cNvSpPr>
              <a:spLocks/>
            </p:cNvSpPr>
            <p:nvPr/>
          </p:nvSpPr>
          <p:spPr bwMode="auto">
            <a:xfrm>
              <a:off x="4865688" y="3181350"/>
              <a:ext cx="30163" cy="31750"/>
            </a:xfrm>
            <a:custGeom>
              <a:avLst/>
              <a:gdLst>
                <a:gd name="T0" fmla="*/ 5 w 17"/>
                <a:gd name="T1" fmla="*/ 17 h 17"/>
                <a:gd name="T2" fmla="*/ 0 w 17"/>
                <a:gd name="T3" fmla="*/ 10 h 17"/>
                <a:gd name="T4" fmla="*/ 7 w 17"/>
                <a:gd name="T5" fmla="*/ 0 h 17"/>
                <a:gd name="T6" fmla="*/ 17 w 17"/>
                <a:gd name="T7" fmla="*/ 4 h 17"/>
                <a:gd name="T8" fmla="*/ 5 w 17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7">
                  <a:moveTo>
                    <a:pt x="5" y="17"/>
                  </a:moveTo>
                  <a:cubicBezTo>
                    <a:pt x="2" y="15"/>
                    <a:pt x="0" y="13"/>
                    <a:pt x="0" y="10"/>
                  </a:cubicBezTo>
                  <a:cubicBezTo>
                    <a:pt x="0" y="6"/>
                    <a:pt x="1" y="2"/>
                    <a:pt x="7" y="0"/>
                  </a:cubicBezTo>
                  <a:cubicBezTo>
                    <a:pt x="14" y="0"/>
                    <a:pt x="14" y="3"/>
                    <a:pt x="17" y="4"/>
                  </a:cubicBezTo>
                  <a:cubicBezTo>
                    <a:pt x="17" y="15"/>
                    <a:pt x="16" y="16"/>
                    <a:pt x="5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6" name="文本框 35"/>
          <p:cNvSpPr txBox="1"/>
          <p:nvPr/>
        </p:nvSpPr>
        <p:spPr>
          <a:xfrm>
            <a:off x="6284319" y="2670947"/>
            <a:ext cx="52343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一、 </a:t>
            </a:r>
            <a:r>
              <a:rPr lang="en-US" altLang="zh-CN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windows</a:t>
            </a:r>
            <a:r>
              <a:rPr lang="zh-CN" alt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系统以及</a:t>
            </a:r>
            <a:r>
              <a:rPr lang="en-US" altLang="zh-CN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Linux</a:t>
            </a:r>
            <a:r>
              <a:rPr lang="zh-CN" alt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系统网络配置与管理</a:t>
            </a:r>
          </a:p>
          <a:p>
            <a:endParaRPr lang="zh-CN" altLang="en-US" sz="2400" b="1" dirty="0">
              <a:solidFill>
                <a:schemeClr val="accent1">
                  <a:lumMod val="40000"/>
                  <a:lumOff val="6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284318" y="3488890"/>
            <a:ext cx="52343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二、计算机网络互连</a:t>
            </a:r>
          </a:p>
          <a:p>
            <a:endParaRPr lang="zh-CN" altLang="en-US" sz="2400" b="1" dirty="0">
              <a:solidFill>
                <a:schemeClr val="accent2">
                  <a:lumMod val="40000"/>
                  <a:lumOff val="6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071006" y="3988154"/>
            <a:ext cx="49135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  三、路由器</a:t>
            </a:r>
            <a:r>
              <a:rPr lang="en-US" altLang="zh-CN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ACL</a:t>
            </a:r>
            <a:r>
              <a:rPr lang="zh-CN" altLang="en-US" sz="24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列表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6284318" y="4483604"/>
            <a:ext cx="28584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四、路由器</a:t>
            </a:r>
            <a:r>
              <a:rPr lang="en-US" altLang="zh-CN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RIP</a:t>
            </a:r>
            <a:r>
              <a:rPr lang="zh-CN" alt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协议</a:t>
            </a:r>
          </a:p>
        </p:txBody>
      </p:sp>
      <p:sp>
        <p:nvSpPr>
          <p:cNvPr id="41" name="文本框 38"/>
          <p:cNvSpPr txBox="1"/>
          <p:nvPr/>
        </p:nvSpPr>
        <p:spPr>
          <a:xfrm>
            <a:off x="6286590" y="5333983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六、网络测量与协议分析</a:t>
            </a:r>
          </a:p>
        </p:txBody>
      </p:sp>
      <p:sp>
        <p:nvSpPr>
          <p:cNvPr id="42" name="文本框 38"/>
          <p:cNvSpPr txBox="1"/>
          <p:nvPr/>
        </p:nvSpPr>
        <p:spPr>
          <a:xfrm>
            <a:off x="6307582" y="4931822"/>
            <a:ext cx="2411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五、交换机</a:t>
            </a:r>
            <a:r>
              <a:rPr lang="en-US" altLang="zh-CN" sz="2400" b="1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Vlan</a:t>
            </a:r>
            <a:endParaRPr lang="zh-CN" altLang="en-US" sz="2400" b="1" dirty="0">
              <a:solidFill>
                <a:schemeClr val="accent4">
                  <a:lumMod val="60000"/>
                  <a:lumOff val="4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51939919"/>
      </p:ext>
    </p:extLst>
  </p:cSld>
  <p:clrMapOvr>
    <a:masterClrMapping/>
  </p:clrMapOvr>
  <p:transition spd="slow" advClick="0" advTm="7000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reeform 5"/>
          <p:cNvSpPr>
            <a:spLocks/>
          </p:cNvSpPr>
          <p:nvPr/>
        </p:nvSpPr>
        <p:spPr bwMode="auto">
          <a:xfrm>
            <a:off x="129085" y="1651380"/>
            <a:ext cx="9362986" cy="4693360"/>
          </a:xfrm>
          <a:custGeom>
            <a:avLst/>
            <a:gdLst>
              <a:gd name="T0" fmla="*/ 500 w 30299"/>
              <a:gd name="T1" fmla="*/ 2 h 11303"/>
              <a:gd name="T2" fmla="*/ 5647 w 30299"/>
              <a:gd name="T3" fmla="*/ 2 h 11303"/>
              <a:gd name="T4" fmla="*/ 6172 w 30299"/>
              <a:gd name="T5" fmla="*/ 343 h 11303"/>
              <a:gd name="T6" fmla="*/ 6814 w 30299"/>
              <a:gd name="T7" fmla="*/ 702 h 11303"/>
              <a:gd name="T8" fmla="*/ 29799 w 30299"/>
              <a:gd name="T9" fmla="*/ 702 h 11303"/>
              <a:gd name="T10" fmla="*/ 30299 w 30299"/>
              <a:gd name="T11" fmla="*/ 1202 h 11303"/>
              <a:gd name="T12" fmla="*/ 30299 w 30299"/>
              <a:gd name="T13" fmla="*/ 10803 h 11303"/>
              <a:gd name="T14" fmla="*/ 29799 w 30299"/>
              <a:gd name="T15" fmla="*/ 11303 h 11303"/>
              <a:gd name="T16" fmla="*/ 500 w 30299"/>
              <a:gd name="T17" fmla="*/ 11303 h 11303"/>
              <a:gd name="T18" fmla="*/ 0 w 30299"/>
              <a:gd name="T19" fmla="*/ 10803 h 11303"/>
              <a:gd name="T20" fmla="*/ 0 w 30299"/>
              <a:gd name="T21" fmla="*/ 502 h 11303"/>
              <a:gd name="T22" fmla="*/ 500 w 30299"/>
              <a:gd name="T23" fmla="*/ 2 h 11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0299" h="11303">
                <a:moveTo>
                  <a:pt x="500" y="2"/>
                </a:moveTo>
                <a:lnTo>
                  <a:pt x="5647" y="2"/>
                </a:lnTo>
                <a:cubicBezTo>
                  <a:pt x="5881" y="0"/>
                  <a:pt x="6022" y="193"/>
                  <a:pt x="6172" y="343"/>
                </a:cubicBezTo>
                <a:cubicBezTo>
                  <a:pt x="6390" y="560"/>
                  <a:pt x="6467" y="729"/>
                  <a:pt x="6814" y="702"/>
                </a:cubicBezTo>
                <a:lnTo>
                  <a:pt x="29799" y="702"/>
                </a:lnTo>
                <a:cubicBezTo>
                  <a:pt x="30074" y="702"/>
                  <a:pt x="30299" y="927"/>
                  <a:pt x="30299" y="1202"/>
                </a:cubicBezTo>
                <a:lnTo>
                  <a:pt x="30299" y="10803"/>
                </a:lnTo>
                <a:cubicBezTo>
                  <a:pt x="30299" y="11078"/>
                  <a:pt x="30074" y="11303"/>
                  <a:pt x="29799" y="11303"/>
                </a:cubicBezTo>
                <a:lnTo>
                  <a:pt x="500" y="11303"/>
                </a:lnTo>
                <a:cubicBezTo>
                  <a:pt x="225" y="11303"/>
                  <a:pt x="0" y="11078"/>
                  <a:pt x="0" y="10803"/>
                </a:cubicBezTo>
                <a:lnTo>
                  <a:pt x="0" y="502"/>
                </a:lnTo>
                <a:cubicBezTo>
                  <a:pt x="0" y="227"/>
                  <a:pt x="225" y="2"/>
                  <a:pt x="500" y="2"/>
                </a:cubicBezTo>
                <a:close/>
              </a:path>
            </a:pathLst>
          </a:custGeom>
          <a:solidFill>
            <a:schemeClr val="bg1">
              <a:lumMod val="95000"/>
              <a:alpha val="15000"/>
            </a:schemeClr>
          </a:solidFill>
          <a:ln w="19050" cap="flat">
            <a:solidFill>
              <a:srgbClr val="00B0F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44" name="矩形 43"/>
          <p:cNvSpPr/>
          <p:nvPr/>
        </p:nvSpPr>
        <p:spPr>
          <a:xfrm>
            <a:off x="1127526" y="2319766"/>
            <a:ext cx="810626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spcAft>
                <a:spcPts val="1000"/>
              </a:spcAft>
            </a:pPr>
            <a:r>
              <a:rPr lang="zh-CN" altLang="en-US" sz="2800" b="1" dirty="0">
                <a:solidFill>
                  <a:srgbClr val="A3E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本课程是配合</a:t>
            </a:r>
            <a:r>
              <a:rPr lang="en-US" altLang="zh-CN" sz="2800" b="1" dirty="0">
                <a:solidFill>
                  <a:srgbClr val="A3E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800" b="1" dirty="0">
                <a:solidFill>
                  <a:srgbClr val="A3E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计算机网络</a:t>
            </a:r>
            <a:r>
              <a:rPr lang="en-US" altLang="zh-CN" sz="2800" b="1" dirty="0">
                <a:solidFill>
                  <a:srgbClr val="A3E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800" b="1" dirty="0">
                <a:solidFill>
                  <a:srgbClr val="A3E7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等理论课程而独立开设的实验课，是计算机科学与技术、软件工程、信息安全等计算机相关专业的专业限选课。</a:t>
            </a:r>
          </a:p>
        </p:txBody>
      </p:sp>
      <p:sp>
        <p:nvSpPr>
          <p:cNvPr id="53" name="矩形 52"/>
          <p:cNvSpPr/>
          <p:nvPr/>
        </p:nvSpPr>
        <p:spPr>
          <a:xfrm>
            <a:off x="1127525" y="3998060"/>
            <a:ext cx="8106268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spcAft>
                <a:spcPts val="1000"/>
              </a:spcAft>
            </a:pPr>
            <a:r>
              <a:rPr lang="zh-CN" altLang="en-US" sz="28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本课程的目的是通过一系列的通信和计算机网络实验，使学生了解通信技术和计算机网络技术的基本原理和应用，掌握网络设备的基本知识，培养网络应用技能。</a:t>
            </a:r>
          </a:p>
        </p:txBody>
      </p:sp>
      <p:pic>
        <p:nvPicPr>
          <p:cNvPr id="59" name="1" descr="D:\360data\重要数据\桌面\666666666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365015" y="1196872"/>
            <a:ext cx="2160000" cy="2160000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2" descr="D:\360data\重要数据\桌面\555555555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365015" y="1196872"/>
            <a:ext cx="2160000" cy="2160000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3" descr="D:\360data\重要数据\桌面\4444444444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365015" y="1196872"/>
            <a:ext cx="2160000" cy="2160000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4" descr="D:\360data\重要数据\桌面\333333333333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365015" y="1196872"/>
            <a:ext cx="2160000" cy="2160000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5" descr="D:\360data\重要数据\桌面\222222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365015" y="1196872"/>
            <a:ext cx="2160000" cy="2160000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4" name="6" descr="D:\360data\重要数据\桌面\11111111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365015" y="1196872"/>
            <a:ext cx="2160000" cy="2160000"/>
          </a:xfrm>
          <a:prstGeom prst="rect">
            <a:avLst/>
          </a:prstGeom>
          <a:noFill/>
          <a:effectLst>
            <a:outerShdw blurRad="190500" algn="tl" rotWithShape="0">
              <a:schemeClr val="tx2">
                <a:lumMod val="60000"/>
                <a:lumOff val="40000"/>
                <a:alpha val="52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직사각형 11"/>
          <p:cNvSpPr/>
          <p:nvPr/>
        </p:nvSpPr>
        <p:spPr>
          <a:xfrm>
            <a:off x="291457" y="224726"/>
            <a:ext cx="4352565" cy="70788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zh-CN" altLang="en-US" sz="4000" dirty="0">
                <a:solidFill>
                  <a:schemeClr val="bg1"/>
                </a:solidFill>
                <a:latin typeface="锐字锐线怒放黑简1.0" pitchFamily="2" charset="-122"/>
                <a:ea typeface="锐字锐线怒放黑简1.0" pitchFamily="2" charset="-122"/>
                <a:cs typeface="Tahoma" pitchFamily="34" charset="0"/>
              </a:rPr>
              <a:t>课程的主要目的</a:t>
            </a:r>
          </a:p>
        </p:txBody>
      </p:sp>
      <p:sp>
        <p:nvSpPr>
          <p:cNvPr id="3" name="矩形 2"/>
          <p:cNvSpPr/>
          <p:nvPr/>
        </p:nvSpPr>
        <p:spPr>
          <a:xfrm>
            <a:off x="10120318" y="2102303"/>
            <a:ext cx="7232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方正正粗黑简体" pitchFamily="2" charset="-122"/>
                <a:ea typeface="方正正粗黑简体" pitchFamily="2" charset="-122"/>
              </a:rPr>
              <a:t>2020</a:t>
            </a:r>
          </a:p>
        </p:txBody>
      </p:sp>
    </p:spTree>
    <p:extLst>
      <p:ext uri="{BB962C8B-B14F-4D97-AF65-F5344CB8AC3E}">
        <p14:creationId xmlns:p14="http://schemas.microsoft.com/office/powerpoint/2010/main" val="2051114032"/>
      </p:ext>
    </p:extLst>
  </p:cSld>
  <p:clrMapOvr>
    <a:masterClrMapping/>
  </p:clrMapOvr>
  <p:transition spd="slow" advClick="0" advTm="700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"/>
          <p:cNvSpPr txBox="1"/>
          <p:nvPr/>
        </p:nvSpPr>
        <p:spPr>
          <a:xfrm>
            <a:off x="2167446" y="1763383"/>
            <a:ext cx="954233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endParaRPr lang="en-US" altLang="zh-CN" sz="2800" b="1" dirty="0">
              <a:solidFill>
                <a:schemeClr val="accent1">
                  <a:lumMod val="40000"/>
                  <a:lumOff val="6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zh-CN" altLang="en-US" sz="2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通过对路由器交换机相关协议的设置和使用，掌握常见网络通信设备的使用方法；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zh-CN" altLang="en-US" sz="2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通过组建、配置</a:t>
            </a:r>
            <a:r>
              <a:rPr lang="en-US" altLang="zh-CN" sz="2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Windows</a:t>
            </a:r>
            <a:r>
              <a:rPr lang="zh-CN" altLang="en-US" sz="2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CN" sz="2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Linux</a:t>
            </a:r>
            <a:r>
              <a:rPr lang="zh-CN" altLang="en-US" sz="2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网络，掌握基本的网络管理和网络服务应用的基本方法，实现网络应用能力方面的训练；</a:t>
            </a:r>
          </a:p>
          <a:p>
            <a:pPr marL="342900" indent="-342900">
              <a:buFont typeface="Arial" pitchFamily="34" charset="0"/>
              <a:buChar char="•"/>
            </a:pPr>
            <a:r>
              <a:rPr lang="zh-CN" altLang="en-US" sz="2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通过对网络的测量和</a:t>
            </a:r>
            <a:r>
              <a:rPr lang="zh-CN" altLang="en-US" sz="2800" b="1">
                <a:solidFill>
                  <a:schemeClr val="accent1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分析，熟悉相关网络命令，了解</a:t>
            </a:r>
            <a:r>
              <a:rPr lang="zh-CN" altLang="en-US" sz="2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微软雅黑" pitchFamily="34" charset="-122"/>
                <a:ea typeface="微软雅黑" pitchFamily="34" charset="-122"/>
              </a:rPr>
              <a:t>网络通信协议的工作机制和实现。</a:t>
            </a:r>
          </a:p>
        </p:txBody>
      </p:sp>
      <p:grpSp>
        <p:nvGrpSpPr>
          <p:cNvPr id="33" name="Group 82"/>
          <p:cNvGrpSpPr/>
          <p:nvPr/>
        </p:nvGrpSpPr>
        <p:grpSpPr>
          <a:xfrm>
            <a:off x="1366086" y="1763383"/>
            <a:ext cx="478754" cy="411986"/>
            <a:chOff x="2486025" y="2882900"/>
            <a:chExt cx="1001713" cy="862013"/>
          </a:xfrm>
          <a:solidFill>
            <a:srgbClr val="F4B486"/>
          </a:solidFill>
        </p:grpSpPr>
        <p:sp>
          <p:nvSpPr>
            <p:cNvPr id="34" name="Freeform 5"/>
            <p:cNvSpPr>
              <a:spLocks noEditPoints="1"/>
            </p:cNvSpPr>
            <p:nvPr/>
          </p:nvSpPr>
          <p:spPr bwMode="auto">
            <a:xfrm>
              <a:off x="2486025" y="2882900"/>
              <a:ext cx="573088" cy="584200"/>
            </a:xfrm>
            <a:custGeom>
              <a:avLst/>
              <a:gdLst>
                <a:gd name="T0" fmla="*/ 263 w 307"/>
                <a:gd name="T1" fmla="*/ 43 h 313"/>
                <a:gd name="T2" fmla="*/ 301 w 307"/>
                <a:gd name="T3" fmla="*/ 96 h 313"/>
                <a:gd name="T4" fmla="*/ 274 w 307"/>
                <a:gd name="T5" fmla="*/ 116 h 313"/>
                <a:gd name="T6" fmla="*/ 277 w 307"/>
                <a:gd name="T7" fmla="*/ 133 h 313"/>
                <a:gd name="T8" fmla="*/ 307 w 307"/>
                <a:gd name="T9" fmla="*/ 157 h 313"/>
                <a:gd name="T10" fmla="*/ 303 w 307"/>
                <a:gd name="T11" fmla="*/ 200 h 313"/>
                <a:gd name="T12" fmla="*/ 252 w 307"/>
                <a:gd name="T13" fmla="*/ 226 h 313"/>
                <a:gd name="T14" fmla="*/ 259 w 307"/>
                <a:gd name="T15" fmla="*/ 264 h 313"/>
                <a:gd name="T16" fmla="*/ 235 w 307"/>
                <a:gd name="T17" fmla="*/ 287 h 313"/>
                <a:gd name="T18" fmla="*/ 215 w 307"/>
                <a:gd name="T19" fmla="*/ 289 h 313"/>
                <a:gd name="T20" fmla="*/ 167 w 307"/>
                <a:gd name="T21" fmla="*/ 279 h 313"/>
                <a:gd name="T22" fmla="*/ 153 w 307"/>
                <a:gd name="T23" fmla="*/ 310 h 313"/>
                <a:gd name="T24" fmla="*/ 97 w 307"/>
                <a:gd name="T25" fmla="*/ 295 h 313"/>
                <a:gd name="T26" fmla="*/ 89 w 307"/>
                <a:gd name="T27" fmla="*/ 265 h 313"/>
                <a:gd name="T28" fmla="*/ 41 w 307"/>
                <a:gd name="T29" fmla="*/ 256 h 313"/>
                <a:gd name="T30" fmla="*/ 23 w 307"/>
                <a:gd name="T31" fmla="*/ 235 h 313"/>
                <a:gd name="T32" fmla="*/ 6 w 307"/>
                <a:gd name="T33" fmla="*/ 201 h 313"/>
                <a:gd name="T34" fmla="*/ 30 w 307"/>
                <a:gd name="T35" fmla="*/ 180 h 313"/>
                <a:gd name="T36" fmla="*/ 24 w 307"/>
                <a:gd name="T37" fmla="*/ 142 h 313"/>
                <a:gd name="T38" fmla="*/ 1 w 307"/>
                <a:gd name="T39" fmla="*/ 122 h 313"/>
                <a:gd name="T40" fmla="*/ 24 w 307"/>
                <a:gd name="T41" fmla="*/ 73 h 313"/>
                <a:gd name="T42" fmla="*/ 63 w 307"/>
                <a:gd name="T43" fmla="*/ 56 h 313"/>
                <a:gd name="T44" fmla="*/ 96 w 307"/>
                <a:gd name="T45" fmla="*/ 6 h 313"/>
                <a:gd name="T46" fmla="*/ 141 w 307"/>
                <a:gd name="T47" fmla="*/ 28 h 313"/>
                <a:gd name="T48" fmla="*/ 155 w 307"/>
                <a:gd name="T49" fmla="*/ 2 h 313"/>
                <a:gd name="T50" fmla="*/ 208 w 307"/>
                <a:gd name="T51" fmla="*/ 7 h 313"/>
                <a:gd name="T52" fmla="*/ 214 w 307"/>
                <a:gd name="T53" fmla="*/ 32 h 313"/>
                <a:gd name="T54" fmla="*/ 242 w 307"/>
                <a:gd name="T55" fmla="*/ 51 h 313"/>
                <a:gd name="T56" fmla="*/ 155 w 307"/>
                <a:gd name="T57" fmla="*/ 39 h 313"/>
                <a:gd name="T58" fmla="*/ 109 w 307"/>
                <a:gd name="T59" fmla="*/ 48 h 313"/>
                <a:gd name="T60" fmla="*/ 74 w 307"/>
                <a:gd name="T61" fmla="*/ 37 h 313"/>
                <a:gd name="T62" fmla="*/ 59 w 307"/>
                <a:gd name="T63" fmla="*/ 98 h 313"/>
                <a:gd name="T64" fmla="*/ 32 w 307"/>
                <a:gd name="T65" fmla="*/ 91 h 313"/>
                <a:gd name="T66" fmla="*/ 35 w 307"/>
                <a:gd name="T67" fmla="*/ 124 h 313"/>
                <a:gd name="T68" fmla="*/ 43 w 307"/>
                <a:gd name="T69" fmla="*/ 167 h 313"/>
                <a:gd name="T70" fmla="*/ 26 w 307"/>
                <a:gd name="T71" fmla="*/ 202 h 313"/>
                <a:gd name="T72" fmla="*/ 48 w 307"/>
                <a:gd name="T73" fmla="*/ 234 h 313"/>
                <a:gd name="T74" fmla="*/ 95 w 307"/>
                <a:gd name="T75" fmla="*/ 245 h 313"/>
                <a:gd name="T76" fmla="*/ 107 w 307"/>
                <a:gd name="T77" fmla="*/ 282 h 313"/>
                <a:gd name="T78" fmla="*/ 154 w 307"/>
                <a:gd name="T79" fmla="*/ 265 h 313"/>
                <a:gd name="T80" fmla="*/ 207 w 307"/>
                <a:gd name="T81" fmla="*/ 250 h 313"/>
                <a:gd name="T82" fmla="*/ 247 w 307"/>
                <a:gd name="T83" fmla="*/ 254 h 313"/>
                <a:gd name="T84" fmla="*/ 241 w 307"/>
                <a:gd name="T85" fmla="*/ 217 h 313"/>
                <a:gd name="T86" fmla="*/ 261 w 307"/>
                <a:gd name="T87" fmla="*/ 188 h 313"/>
                <a:gd name="T88" fmla="*/ 288 w 307"/>
                <a:gd name="T89" fmla="*/ 152 h 313"/>
                <a:gd name="T90" fmla="*/ 261 w 307"/>
                <a:gd name="T91" fmla="*/ 146 h 313"/>
                <a:gd name="T92" fmla="*/ 261 w 307"/>
                <a:gd name="T93" fmla="*/ 103 h 313"/>
                <a:gd name="T94" fmla="*/ 273 w 307"/>
                <a:gd name="T95" fmla="*/ 79 h 313"/>
                <a:gd name="T96" fmla="*/ 249 w 307"/>
                <a:gd name="T97" fmla="*/ 67 h 313"/>
                <a:gd name="T98" fmla="*/ 203 w 307"/>
                <a:gd name="T99" fmla="*/ 51 h 313"/>
                <a:gd name="T100" fmla="*/ 198 w 307"/>
                <a:gd name="T101" fmla="*/ 24 h 313"/>
                <a:gd name="T102" fmla="*/ 158 w 307"/>
                <a:gd name="T103" fmla="*/ 19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07" h="313">
                  <a:moveTo>
                    <a:pt x="254" y="39"/>
                  </a:moveTo>
                  <a:cubicBezTo>
                    <a:pt x="257" y="41"/>
                    <a:pt x="261" y="42"/>
                    <a:pt x="263" y="43"/>
                  </a:cubicBezTo>
                  <a:cubicBezTo>
                    <a:pt x="276" y="59"/>
                    <a:pt x="288" y="75"/>
                    <a:pt x="301" y="91"/>
                  </a:cubicBezTo>
                  <a:cubicBezTo>
                    <a:pt x="301" y="92"/>
                    <a:pt x="301" y="94"/>
                    <a:pt x="301" y="96"/>
                  </a:cubicBezTo>
                  <a:cubicBezTo>
                    <a:pt x="298" y="101"/>
                    <a:pt x="294" y="103"/>
                    <a:pt x="288" y="105"/>
                  </a:cubicBezTo>
                  <a:cubicBezTo>
                    <a:pt x="283" y="107"/>
                    <a:pt x="279" y="112"/>
                    <a:pt x="274" y="116"/>
                  </a:cubicBezTo>
                  <a:cubicBezTo>
                    <a:pt x="274" y="118"/>
                    <a:pt x="274" y="121"/>
                    <a:pt x="275" y="123"/>
                  </a:cubicBezTo>
                  <a:cubicBezTo>
                    <a:pt x="277" y="128"/>
                    <a:pt x="275" y="130"/>
                    <a:pt x="277" y="133"/>
                  </a:cubicBezTo>
                  <a:cubicBezTo>
                    <a:pt x="284" y="139"/>
                    <a:pt x="297" y="135"/>
                    <a:pt x="304" y="140"/>
                  </a:cubicBezTo>
                  <a:cubicBezTo>
                    <a:pt x="305" y="144"/>
                    <a:pt x="306" y="152"/>
                    <a:pt x="307" y="157"/>
                  </a:cubicBezTo>
                  <a:cubicBezTo>
                    <a:pt x="303" y="170"/>
                    <a:pt x="304" y="183"/>
                    <a:pt x="306" y="197"/>
                  </a:cubicBezTo>
                  <a:cubicBezTo>
                    <a:pt x="305" y="198"/>
                    <a:pt x="305" y="199"/>
                    <a:pt x="303" y="200"/>
                  </a:cubicBezTo>
                  <a:cubicBezTo>
                    <a:pt x="292" y="203"/>
                    <a:pt x="282" y="198"/>
                    <a:pt x="270" y="201"/>
                  </a:cubicBezTo>
                  <a:cubicBezTo>
                    <a:pt x="268" y="203"/>
                    <a:pt x="254" y="223"/>
                    <a:pt x="252" y="226"/>
                  </a:cubicBezTo>
                  <a:cubicBezTo>
                    <a:pt x="253" y="234"/>
                    <a:pt x="268" y="246"/>
                    <a:pt x="270" y="254"/>
                  </a:cubicBezTo>
                  <a:cubicBezTo>
                    <a:pt x="268" y="258"/>
                    <a:pt x="264" y="261"/>
                    <a:pt x="259" y="264"/>
                  </a:cubicBezTo>
                  <a:cubicBezTo>
                    <a:pt x="255" y="266"/>
                    <a:pt x="253" y="271"/>
                    <a:pt x="249" y="275"/>
                  </a:cubicBezTo>
                  <a:cubicBezTo>
                    <a:pt x="245" y="280"/>
                    <a:pt x="237" y="282"/>
                    <a:pt x="235" y="287"/>
                  </a:cubicBezTo>
                  <a:cubicBezTo>
                    <a:pt x="231" y="291"/>
                    <a:pt x="226" y="293"/>
                    <a:pt x="220" y="294"/>
                  </a:cubicBezTo>
                  <a:cubicBezTo>
                    <a:pt x="218" y="293"/>
                    <a:pt x="216" y="291"/>
                    <a:pt x="215" y="289"/>
                  </a:cubicBezTo>
                  <a:cubicBezTo>
                    <a:pt x="212" y="283"/>
                    <a:pt x="204" y="274"/>
                    <a:pt x="199" y="270"/>
                  </a:cubicBezTo>
                  <a:cubicBezTo>
                    <a:pt x="188" y="271"/>
                    <a:pt x="178" y="277"/>
                    <a:pt x="167" y="279"/>
                  </a:cubicBezTo>
                  <a:cubicBezTo>
                    <a:pt x="164" y="283"/>
                    <a:pt x="159" y="286"/>
                    <a:pt x="158" y="292"/>
                  </a:cubicBezTo>
                  <a:cubicBezTo>
                    <a:pt x="157" y="298"/>
                    <a:pt x="157" y="302"/>
                    <a:pt x="153" y="310"/>
                  </a:cubicBezTo>
                  <a:cubicBezTo>
                    <a:pt x="142" y="313"/>
                    <a:pt x="133" y="309"/>
                    <a:pt x="123" y="306"/>
                  </a:cubicBezTo>
                  <a:cubicBezTo>
                    <a:pt x="119" y="306"/>
                    <a:pt x="101" y="297"/>
                    <a:pt x="97" y="295"/>
                  </a:cubicBezTo>
                  <a:cubicBezTo>
                    <a:pt x="96" y="296"/>
                    <a:pt x="85" y="288"/>
                    <a:pt x="83" y="285"/>
                  </a:cubicBezTo>
                  <a:cubicBezTo>
                    <a:pt x="86" y="274"/>
                    <a:pt x="90" y="274"/>
                    <a:pt x="89" y="265"/>
                  </a:cubicBezTo>
                  <a:cubicBezTo>
                    <a:pt x="82" y="257"/>
                    <a:pt x="74" y="249"/>
                    <a:pt x="62" y="246"/>
                  </a:cubicBezTo>
                  <a:cubicBezTo>
                    <a:pt x="59" y="249"/>
                    <a:pt x="45" y="256"/>
                    <a:pt x="41" y="256"/>
                  </a:cubicBezTo>
                  <a:cubicBezTo>
                    <a:pt x="39" y="254"/>
                    <a:pt x="34" y="252"/>
                    <a:pt x="32" y="250"/>
                  </a:cubicBezTo>
                  <a:cubicBezTo>
                    <a:pt x="31" y="248"/>
                    <a:pt x="26" y="238"/>
                    <a:pt x="23" y="235"/>
                  </a:cubicBezTo>
                  <a:cubicBezTo>
                    <a:pt x="18" y="231"/>
                    <a:pt x="15" y="222"/>
                    <a:pt x="12" y="217"/>
                  </a:cubicBezTo>
                  <a:cubicBezTo>
                    <a:pt x="9" y="212"/>
                    <a:pt x="8" y="207"/>
                    <a:pt x="6" y="201"/>
                  </a:cubicBezTo>
                  <a:cubicBezTo>
                    <a:pt x="7" y="197"/>
                    <a:pt x="10" y="194"/>
                    <a:pt x="14" y="192"/>
                  </a:cubicBezTo>
                  <a:cubicBezTo>
                    <a:pt x="19" y="188"/>
                    <a:pt x="25" y="185"/>
                    <a:pt x="30" y="180"/>
                  </a:cubicBezTo>
                  <a:cubicBezTo>
                    <a:pt x="29" y="172"/>
                    <a:pt x="28" y="168"/>
                    <a:pt x="27" y="159"/>
                  </a:cubicBezTo>
                  <a:cubicBezTo>
                    <a:pt x="28" y="155"/>
                    <a:pt x="28" y="147"/>
                    <a:pt x="24" y="142"/>
                  </a:cubicBezTo>
                  <a:cubicBezTo>
                    <a:pt x="17" y="138"/>
                    <a:pt x="9" y="135"/>
                    <a:pt x="3" y="132"/>
                  </a:cubicBezTo>
                  <a:cubicBezTo>
                    <a:pt x="0" y="128"/>
                    <a:pt x="1" y="125"/>
                    <a:pt x="1" y="122"/>
                  </a:cubicBezTo>
                  <a:cubicBezTo>
                    <a:pt x="3" y="115"/>
                    <a:pt x="7" y="105"/>
                    <a:pt x="8" y="98"/>
                  </a:cubicBezTo>
                  <a:cubicBezTo>
                    <a:pt x="10" y="88"/>
                    <a:pt x="15" y="78"/>
                    <a:pt x="24" y="73"/>
                  </a:cubicBezTo>
                  <a:cubicBezTo>
                    <a:pt x="31" y="76"/>
                    <a:pt x="39" y="81"/>
                    <a:pt x="48" y="79"/>
                  </a:cubicBezTo>
                  <a:cubicBezTo>
                    <a:pt x="53" y="72"/>
                    <a:pt x="61" y="66"/>
                    <a:pt x="63" y="56"/>
                  </a:cubicBezTo>
                  <a:cubicBezTo>
                    <a:pt x="57" y="47"/>
                    <a:pt x="51" y="39"/>
                    <a:pt x="58" y="29"/>
                  </a:cubicBezTo>
                  <a:cubicBezTo>
                    <a:pt x="69" y="22"/>
                    <a:pt x="84" y="13"/>
                    <a:pt x="96" y="6"/>
                  </a:cubicBezTo>
                  <a:cubicBezTo>
                    <a:pt x="101" y="4"/>
                    <a:pt x="114" y="25"/>
                    <a:pt x="120" y="32"/>
                  </a:cubicBezTo>
                  <a:cubicBezTo>
                    <a:pt x="127" y="32"/>
                    <a:pt x="138" y="28"/>
                    <a:pt x="141" y="28"/>
                  </a:cubicBezTo>
                  <a:cubicBezTo>
                    <a:pt x="144" y="19"/>
                    <a:pt x="143" y="15"/>
                    <a:pt x="143" y="8"/>
                  </a:cubicBezTo>
                  <a:cubicBezTo>
                    <a:pt x="146" y="2"/>
                    <a:pt x="151" y="0"/>
                    <a:pt x="155" y="2"/>
                  </a:cubicBezTo>
                  <a:cubicBezTo>
                    <a:pt x="164" y="6"/>
                    <a:pt x="173" y="5"/>
                    <a:pt x="182" y="7"/>
                  </a:cubicBezTo>
                  <a:cubicBezTo>
                    <a:pt x="190" y="9"/>
                    <a:pt x="200" y="7"/>
                    <a:pt x="208" y="7"/>
                  </a:cubicBezTo>
                  <a:cubicBezTo>
                    <a:pt x="210" y="9"/>
                    <a:pt x="212" y="10"/>
                    <a:pt x="214" y="12"/>
                  </a:cubicBezTo>
                  <a:cubicBezTo>
                    <a:pt x="214" y="19"/>
                    <a:pt x="214" y="26"/>
                    <a:pt x="214" y="32"/>
                  </a:cubicBezTo>
                  <a:cubicBezTo>
                    <a:pt x="216" y="36"/>
                    <a:pt x="217" y="38"/>
                    <a:pt x="218" y="40"/>
                  </a:cubicBezTo>
                  <a:cubicBezTo>
                    <a:pt x="226" y="44"/>
                    <a:pt x="234" y="47"/>
                    <a:pt x="242" y="51"/>
                  </a:cubicBezTo>
                  <a:cubicBezTo>
                    <a:pt x="248" y="50"/>
                    <a:pt x="250" y="43"/>
                    <a:pt x="254" y="39"/>
                  </a:cubicBezTo>
                  <a:close/>
                  <a:moveTo>
                    <a:pt x="155" y="39"/>
                  </a:moveTo>
                  <a:cubicBezTo>
                    <a:pt x="147" y="46"/>
                    <a:pt x="124" y="47"/>
                    <a:pt x="119" y="49"/>
                  </a:cubicBezTo>
                  <a:cubicBezTo>
                    <a:pt x="115" y="48"/>
                    <a:pt x="112" y="48"/>
                    <a:pt x="109" y="48"/>
                  </a:cubicBezTo>
                  <a:cubicBezTo>
                    <a:pt x="102" y="41"/>
                    <a:pt x="102" y="31"/>
                    <a:pt x="95" y="24"/>
                  </a:cubicBezTo>
                  <a:cubicBezTo>
                    <a:pt x="88" y="28"/>
                    <a:pt x="80" y="33"/>
                    <a:pt x="74" y="37"/>
                  </a:cubicBezTo>
                  <a:cubicBezTo>
                    <a:pt x="72" y="47"/>
                    <a:pt x="84" y="50"/>
                    <a:pt x="85" y="61"/>
                  </a:cubicBezTo>
                  <a:cubicBezTo>
                    <a:pt x="80" y="65"/>
                    <a:pt x="63" y="90"/>
                    <a:pt x="59" y="98"/>
                  </a:cubicBezTo>
                  <a:cubicBezTo>
                    <a:pt x="56" y="99"/>
                    <a:pt x="51" y="94"/>
                    <a:pt x="47" y="96"/>
                  </a:cubicBezTo>
                  <a:cubicBezTo>
                    <a:pt x="38" y="96"/>
                    <a:pt x="38" y="91"/>
                    <a:pt x="32" y="91"/>
                  </a:cubicBezTo>
                  <a:cubicBezTo>
                    <a:pt x="25" y="95"/>
                    <a:pt x="23" y="115"/>
                    <a:pt x="20" y="120"/>
                  </a:cubicBezTo>
                  <a:cubicBezTo>
                    <a:pt x="25" y="125"/>
                    <a:pt x="29" y="122"/>
                    <a:pt x="35" y="124"/>
                  </a:cubicBezTo>
                  <a:cubicBezTo>
                    <a:pt x="37" y="127"/>
                    <a:pt x="40" y="130"/>
                    <a:pt x="42" y="132"/>
                  </a:cubicBezTo>
                  <a:cubicBezTo>
                    <a:pt x="42" y="146"/>
                    <a:pt x="43" y="157"/>
                    <a:pt x="43" y="167"/>
                  </a:cubicBezTo>
                  <a:cubicBezTo>
                    <a:pt x="45" y="175"/>
                    <a:pt x="45" y="182"/>
                    <a:pt x="44" y="186"/>
                  </a:cubicBezTo>
                  <a:cubicBezTo>
                    <a:pt x="40" y="198"/>
                    <a:pt x="34" y="198"/>
                    <a:pt x="26" y="202"/>
                  </a:cubicBezTo>
                  <a:cubicBezTo>
                    <a:pt x="26" y="205"/>
                    <a:pt x="28" y="207"/>
                    <a:pt x="28" y="209"/>
                  </a:cubicBezTo>
                  <a:cubicBezTo>
                    <a:pt x="33" y="219"/>
                    <a:pt x="38" y="228"/>
                    <a:pt x="48" y="234"/>
                  </a:cubicBezTo>
                  <a:cubicBezTo>
                    <a:pt x="53" y="231"/>
                    <a:pt x="62" y="228"/>
                    <a:pt x="67" y="226"/>
                  </a:cubicBezTo>
                  <a:cubicBezTo>
                    <a:pt x="71" y="226"/>
                    <a:pt x="89" y="243"/>
                    <a:pt x="95" y="245"/>
                  </a:cubicBezTo>
                  <a:cubicBezTo>
                    <a:pt x="98" y="247"/>
                    <a:pt x="106" y="254"/>
                    <a:pt x="109" y="257"/>
                  </a:cubicBezTo>
                  <a:cubicBezTo>
                    <a:pt x="108" y="261"/>
                    <a:pt x="104" y="277"/>
                    <a:pt x="107" y="282"/>
                  </a:cubicBezTo>
                  <a:cubicBezTo>
                    <a:pt x="108" y="282"/>
                    <a:pt x="134" y="291"/>
                    <a:pt x="143" y="294"/>
                  </a:cubicBezTo>
                  <a:cubicBezTo>
                    <a:pt x="149" y="287"/>
                    <a:pt x="146" y="271"/>
                    <a:pt x="154" y="265"/>
                  </a:cubicBezTo>
                  <a:cubicBezTo>
                    <a:pt x="159" y="266"/>
                    <a:pt x="174" y="262"/>
                    <a:pt x="183" y="257"/>
                  </a:cubicBezTo>
                  <a:cubicBezTo>
                    <a:pt x="188" y="257"/>
                    <a:pt x="202" y="250"/>
                    <a:pt x="207" y="250"/>
                  </a:cubicBezTo>
                  <a:cubicBezTo>
                    <a:pt x="210" y="254"/>
                    <a:pt x="221" y="264"/>
                    <a:pt x="223" y="268"/>
                  </a:cubicBezTo>
                  <a:cubicBezTo>
                    <a:pt x="230" y="267"/>
                    <a:pt x="241" y="258"/>
                    <a:pt x="247" y="254"/>
                  </a:cubicBezTo>
                  <a:cubicBezTo>
                    <a:pt x="247" y="251"/>
                    <a:pt x="233" y="231"/>
                    <a:pt x="233" y="228"/>
                  </a:cubicBezTo>
                  <a:cubicBezTo>
                    <a:pt x="235" y="225"/>
                    <a:pt x="238" y="221"/>
                    <a:pt x="241" y="217"/>
                  </a:cubicBezTo>
                  <a:cubicBezTo>
                    <a:pt x="243" y="217"/>
                    <a:pt x="255" y="196"/>
                    <a:pt x="255" y="193"/>
                  </a:cubicBezTo>
                  <a:cubicBezTo>
                    <a:pt x="258" y="191"/>
                    <a:pt x="258" y="190"/>
                    <a:pt x="261" y="188"/>
                  </a:cubicBezTo>
                  <a:cubicBezTo>
                    <a:pt x="269" y="187"/>
                    <a:pt x="281" y="188"/>
                    <a:pt x="289" y="186"/>
                  </a:cubicBezTo>
                  <a:cubicBezTo>
                    <a:pt x="290" y="184"/>
                    <a:pt x="288" y="154"/>
                    <a:pt x="288" y="152"/>
                  </a:cubicBezTo>
                  <a:cubicBezTo>
                    <a:pt x="281" y="150"/>
                    <a:pt x="276" y="151"/>
                    <a:pt x="270" y="150"/>
                  </a:cubicBezTo>
                  <a:cubicBezTo>
                    <a:pt x="268" y="147"/>
                    <a:pt x="263" y="148"/>
                    <a:pt x="261" y="146"/>
                  </a:cubicBezTo>
                  <a:cubicBezTo>
                    <a:pt x="261" y="138"/>
                    <a:pt x="257" y="117"/>
                    <a:pt x="254" y="113"/>
                  </a:cubicBezTo>
                  <a:cubicBezTo>
                    <a:pt x="254" y="109"/>
                    <a:pt x="260" y="106"/>
                    <a:pt x="261" y="103"/>
                  </a:cubicBezTo>
                  <a:cubicBezTo>
                    <a:pt x="267" y="97"/>
                    <a:pt x="275" y="100"/>
                    <a:pt x="280" y="93"/>
                  </a:cubicBezTo>
                  <a:cubicBezTo>
                    <a:pt x="279" y="87"/>
                    <a:pt x="276" y="83"/>
                    <a:pt x="273" y="79"/>
                  </a:cubicBezTo>
                  <a:cubicBezTo>
                    <a:pt x="268" y="73"/>
                    <a:pt x="266" y="64"/>
                    <a:pt x="256" y="61"/>
                  </a:cubicBezTo>
                  <a:cubicBezTo>
                    <a:pt x="254" y="64"/>
                    <a:pt x="251" y="64"/>
                    <a:pt x="249" y="67"/>
                  </a:cubicBezTo>
                  <a:cubicBezTo>
                    <a:pt x="248" y="68"/>
                    <a:pt x="241" y="73"/>
                    <a:pt x="239" y="73"/>
                  </a:cubicBezTo>
                  <a:cubicBezTo>
                    <a:pt x="237" y="73"/>
                    <a:pt x="206" y="51"/>
                    <a:pt x="203" y="51"/>
                  </a:cubicBezTo>
                  <a:cubicBezTo>
                    <a:pt x="195" y="47"/>
                    <a:pt x="199" y="47"/>
                    <a:pt x="197" y="42"/>
                  </a:cubicBezTo>
                  <a:cubicBezTo>
                    <a:pt x="198" y="38"/>
                    <a:pt x="198" y="24"/>
                    <a:pt x="198" y="24"/>
                  </a:cubicBezTo>
                  <a:cubicBezTo>
                    <a:pt x="187" y="18"/>
                    <a:pt x="173" y="22"/>
                    <a:pt x="162" y="18"/>
                  </a:cubicBezTo>
                  <a:cubicBezTo>
                    <a:pt x="161" y="18"/>
                    <a:pt x="160" y="19"/>
                    <a:pt x="158" y="19"/>
                  </a:cubicBezTo>
                  <a:cubicBezTo>
                    <a:pt x="158" y="24"/>
                    <a:pt x="155" y="39"/>
                    <a:pt x="155" y="3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6"/>
            <p:cNvSpPr>
              <a:spLocks noEditPoints="1"/>
            </p:cNvSpPr>
            <p:nvPr/>
          </p:nvSpPr>
          <p:spPr bwMode="auto">
            <a:xfrm>
              <a:off x="3060700" y="2890838"/>
              <a:ext cx="427038" cy="414338"/>
            </a:xfrm>
            <a:custGeom>
              <a:avLst/>
              <a:gdLst>
                <a:gd name="T0" fmla="*/ 198 w 229"/>
                <a:gd name="T1" fmla="*/ 72 h 222"/>
                <a:gd name="T2" fmla="*/ 229 w 229"/>
                <a:gd name="T3" fmla="*/ 131 h 222"/>
                <a:gd name="T4" fmla="*/ 195 w 229"/>
                <a:gd name="T5" fmla="*/ 142 h 222"/>
                <a:gd name="T6" fmla="*/ 186 w 229"/>
                <a:gd name="T7" fmla="*/ 177 h 222"/>
                <a:gd name="T8" fmla="*/ 134 w 229"/>
                <a:gd name="T9" fmla="*/ 221 h 222"/>
                <a:gd name="T10" fmla="*/ 99 w 229"/>
                <a:gd name="T11" fmla="*/ 195 h 222"/>
                <a:gd name="T12" fmla="*/ 59 w 229"/>
                <a:gd name="T13" fmla="*/ 204 h 222"/>
                <a:gd name="T14" fmla="*/ 46 w 229"/>
                <a:gd name="T15" fmla="*/ 162 h 222"/>
                <a:gd name="T16" fmla="*/ 12 w 229"/>
                <a:gd name="T17" fmla="*/ 140 h 222"/>
                <a:gd name="T18" fmla="*/ 2 w 229"/>
                <a:gd name="T19" fmla="*/ 105 h 222"/>
                <a:gd name="T20" fmla="*/ 23 w 229"/>
                <a:gd name="T21" fmla="*/ 80 h 222"/>
                <a:gd name="T22" fmla="*/ 33 w 229"/>
                <a:gd name="T23" fmla="*/ 42 h 222"/>
                <a:gd name="T24" fmla="*/ 60 w 229"/>
                <a:gd name="T25" fmla="*/ 15 h 222"/>
                <a:gd name="T26" fmla="*/ 91 w 229"/>
                <a:gd name="T27" fmla="*/ 22 h 222"/>
                <a:gd name="T28" fmla="*/ 122 w 229"/>
                <a:gd name="T29" fmla="*/ 22 h 222"/>
                <a:gd name="T30" fmla="*/ 168 w 229"/>
                <a:gd name="T31" fmla="*/ 6 h 222"/>
                <a:gd name="T32" fmla="*/ 185 w 229"/>
                <a:gd name="T33" fmla="*/ 42 h 222"/>
                <a:gd name="T34" fmla="*/ 75 w 229"/>
                <a:gd name="T35" fmla="*/ 24 h 222"/>
                <a:gd name="T36" fmla="*/ 49 w 229"/>
                <a:gd name="T37" fmla="*/ 38 h 222"/>
                <a:gd name="T38" fmla="*/ 45 w 229"/>
                <a:gd name="T39" fmla="*/ 76 h 222"/>
                <a:gd name="T40" fmla="*/ 17 w 229"/>
                <a:gd name="T41" fmla="*/ 98 h 222"/>
                <a:gd name="T42" fmla="*/ 40 w 229"/>
                <a:gd name="T43" fmla="*/ 119 h 222"/>
                <a:gd name="T44" fmla="*/ 61 w 229"/>
                <a:gd name="T45" fmla="*/ 153 h 222"/>
                <a:gd name="T46" fmla="*/ 54 w 229"/>
                <a:gd name="T47" fmla="*/ 181 h 222"/>
                <a:gd name="T48" fmla="*/ 79 w 229"/>
                <a:gd name="T49" fmla="*/ 196 h 222"/>
                <a:gd name="T50" fmla="*/ 106 w 229"/>
                <a:gd name="T51" fmla="*/ 178 h 222"/>
                <a:gd name="T52" fmla="*/ 144 w 229"/>
                <a:gd name="T53" fmla="*/ 200 h 222"/>
                <a:gd name="T54" fmla="*/ 166 w 229"/>
                <a:gd name="T55" fmla="*/ 179 h 222"/>
                <a:gd name="T56" fmla="*/ 172 w 229"/>
                <a:gd name="T57" fmla="*/ 146 h 222"/>
                <a:gd name="T58" fmla="*/ 212 w 229"/>
                <a:gd name="T59" fmla="*/ 125 h 222"/>
                <a:gd name="T60" fmla="*/ 215 w 229"/>
                <a:gd name="T61" fmla="*/ 95 h 222"/>
                <a:gd name="T62" fmla="*/ 174 w 229"/>
                <a:gd name="T63" fmla="*/ 58 h 222"/>
                <a:gd name="T64" fmla="*/ 176 w 229"/>
                <a:gd name="T65" fmla="*/ 27 h 222"/>
                <a:gd name="T66" fmla="*/ 134 w 229"/>
                <a:gd name="T67" fmla="*/ 37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9" h="222">
                  <a:moveTo>
                    <a:pt x="185" y="42"/>
                  </a:moveTo>
                  <a:cubicBezTo>
                    <a:pt x="187" y="51"/>
                    <a:pt x="193" y="64"/>
                    <a:pt x="198" y="72"/>
                  </a:cubicBezTo>
                  <a:cubicBezTo>
                    <a:pt x="209" y="76"/>
                    <a:pt x="226" y="78"/>
                    <a:pt x="229" y="81"/>
                  </a:cubicBezTo>
                  <a:cubicBezTo>
                    <a:pt x="229" y="97"/>
                    <a:pt x="229" y="116"/>
                    <a:pt x="229" y="131"/>
                  </a:cubicBezTo>
                  <a:cubicBezTo>
                    <a:pt x="227" y="134"/>
                    <a:pt x="226" y="137"/>
                    <a:pt x="225" y="139"/>
                  </a:cubicBezTo>
                  <a:cubicBezTo>
                    <a:pt x="221" y="143"/>
                    <a:pt x="211" y="142"/>
                    <a:pt x="195" y="142"/>
                  </a:cubicBezTo>
                  <a:cubicBezTo>
                    <a:pt x="189" y="148"/>
                    <a:pt x="182" y="155"/>
                    <a:pt x="180" y="164"/>
                  </a:cubicBezTo>
                  <a:cubicBezTo>
                    <a:pt x="181" y="168"/>
                    <a:pt x="185" y="173"/>
                    <a:pt x="186" y="177"/>
                  </a:cubicBezTo>
                  <a:cubicBezTo>
                    <a:pt x="189" y="186"/>
                    <a:pt x="189" y="186"/>
                    <a:pt x="185" y="195"/>
                  </a:cubicBezTo>
                  <a:cubicBezTo>
                    <a:pt x="172" y="206"/>
                    <a:pt x="137" y="222"/>
                    <a:pt x="134" y="221"/>
                  </a:cubicBezTo>
                  <a:cubicBezTo>
                    <a:pt x="130" y="215"/>
                    <a:pt x="126" y="202"/>
                    <a:pt x="122" y="195"/>
                  </a:cubicBezTo>
                  <a:cubicBezTo>
                    <a:pt x="120" y="194"/>
                    <a:pt x="104" y="195"/>
                    <a:pt x="99" y="195"/>
                  </a:cubicBezTo>
                  <a:cubicBezTo>
                    <a:pt x="94" y="201"/>
                    <a:pt x="91" y="211"/>
                    <a:pt x="83" y="215"/>
                  </a:cubicBezTo>
                  <a:cubicBezTo>
                    <a:pt x="80" y="215"/>
                    <a:pt x="64" y="208"/>
                    <a:pt x="59" y="204"/>
                  </a:cubicBezTo>
                  <a:cubicBezTo>
                    <a:pt x="49" y="202"/>
                    <a:pt x="40" y="190"/>
                    <a:pt x="34" y="181"/>
                  </a:cubicBezTo>
                  <a:cubicBezTo>
                    <a:pt x="37" y="173"/>
                    <a:pt x="44" y="167"/>
                    <a:pt x="46" y="162"/>
                  </a:cubicBezTo>
                  <a:cubicBezTo>
                    <a:pt x="45" y="155"/>
                    <a:pt x="39" y="148"/>
                    <a:pt x="33" y="138"/>
                  </a:cubicBezTo>
                  <a:cubicBezTo>
                    <a:pt x="29" y="140"/>
                    <a:pt x="15" y="139"/>
                    <a:pt x="12" y="140"/>
                  </a:cubicBezTo>
                  <a:cubicBezTo>
                    <a:pt x="8" y="137"/>
                    <a:pt x="8" y="137"/>
                    <a:pt x="5" y="133"/>
                  </a:cubicBezTo>
                  <a:cubicBezTo>
                    <a:pt x="4" y="123"/>
                    <a:pt x="4" y="114"/>
                    <a:pt x="2" y="105"/>
                  </a:cubicBezTo>
                  <a:cubicBezTo>
                    <a:pt x="0" y="97"/>
                    <a:pt x="1" y="88"/>
                    <a:pt x="1" y="80"/>
                  </a:cubicBezTo>
                  <a:cubicBezTo>
                    <a:pt x="3" y="78"/>
                    <a:pt x="20" y="81"/>
                    <a:pt x="23" y="80"/>
                  </a:cubicBezTo>
                  <a:cubicBezTo>
                    <a:pt x="29" y="73"/>
                    <a:pt x="36" y="61"/>
                    <a:pt x="42" y="53"/>
                  </a:cubicBezTo>
                  <a:cubicBezTo>
                    <a:pt x="39" y="50"/>
                    <a:pt x="36" y="46"/>
                    <a:pt x="33" y="42"/>
                  </a:cubicBezTo>
                  <a:cubicBezTo>
                    <a:pt x="33" y="39"/>
                    <a:pt x="30" y="39"/>
                    <a:pt x="30" y="35"/>
                  </a:cubicBezTo>
                  <a:cubicBezTo>
                    <a:pt x="32" y="31"/>
                    <a:pt x="54" y="17"/>
                    <a:pt x="60" y="15"/>
                  </a:cubicBezTo>
                  <a:cubicBezTo>
                    <a:pt x="62" y="13"/>
                    <a:pt x="83" y="6"/>
                    <a:pt x="85" y="8"/>
                  </a:cubicBezTo>
                  <a:cubicBezTo>
                    <a:pt x="89" y="12"/>
                    <a:pt x="87" y="18"/>
                    <a:pt x="91" y="22"/>
                  </a:cubicBezTo>
                  <a:cubicBezTo>
                    <a:pt x="98" y="22"/>
                    <a:pt x="101" y="22"/>
                    <a:pt x="106" y="22"/>
                  </a:cubicBezTo>
                  <a:cubicBezTo>
                    <a:pt x="111" y="22"/>
                    <a:pt x="116" y="22"/>
                    <a:pt x="122" y="22"/>
                  </a:cubicBezTo>
                  <a:cubicBezTo>
                    <a:pt x="128" y="12"/>
                    <a:pt x="130" y="7"/>
                    <a:pt x="139" y="0"/>
                  </a:cubicBezTo>
                  <a:cubicBezTo>
                    <a:pt x="141" y="0"/>
                    <a:pt x="161" y="5"/>
                    <a:pt x="168" y="6"/>
                  </a:cubicBezTo>
                  <a:cubicBezTo>
                    <a:pt x="176" y="8"/>
                    <a:pt x="194" y="20"/>
                    <a:pt x="196" y="24"/>
                  </a:cubicBezTo>
                  <a:cubicBezTo>
                    <a:pt x="193" y="29"/>
                    <a:pt x="188" y="36"/>
                    <a:pt x="185" y="42"/>
                  </a:cubicBezTo>
                  <a:close/>
                  <a:moveTo>
                    <a:pt x="91" y="38"/>
                  </a:moveTo>
                  <a:cubicBezTo>
                    <a:pt x="86" y="40"/>
                    <a:pt x="80" y="27"/>
                    <a:pt x="75" y="24"/>
                  </a:cubicBezTo>
                  <a:cubicBezTo>
                    <a:pt x="68" y="27"/>
                    <a:pt x="59" y="32"/>
                    <a:pt x="53" y="36"/>
                  </a:cubicBezTo>
                  <a:cubicBezTo>
                    <a:pt x="53" y="36"/>
                    <a:pt x="49" y="38"/>
                    <a:pt x="49" y="38"/>
                  </a:cubicBezTo>
                  <a:cubicBezTo>
                    <a:pt x="49" y="42"/>
                    <a:pt x="57" y="55"/>
                    <a:pt x="60" y="58"/>
                  </a:cubicBezTo>
                  <a:cubicBezTo>
                    <a:pt x="55" y="64"/>
                    <a:pt x="49" y="70"/>
                    <a:pt x="45" y="76"/>
                  </a:cubicBezTo>
                  <a:cubicBezTo>
                    <a:pt x="41" y="82"/>
                    <a:pt x="38" y="90"/>
                    <a:pt x="35" y="96"/>
                  </a:cubicBezTo>
                  <a:cubicBezTo>
                    <a:pt x="30" y="99"/>
                    <a:pt x="21" y="93"/>
                    <a:pt x="17" y="98"/>
                  </a:cubicBezTo>
                  <a:cubicBezTo>
                    <a:pt x="16" y="105"/>
                    <a:pt x="19" y="113"/>
                    <a:pt x="20" y="123"/>
                  </a:cubicBezTo>
                  <a:cubicBezTo>
                    <a:pt x="23" y="121"/>
                    <a:pt x="36" y="120"/>
                    <a:pt x="40" y="119"/>
                  </a:cubicBezTo>
                  <a:cubicBezTo>
                    <a:pt x="46" y="122"/>
                    <a:pt x="45" y="125"/>
                    <a:pt x="48" y="131"/>
                  </a:cubicBezTo>
                  <a:cubicBezTo>
                    <a:pt x="52" y="139"/>
                    <a:pt x="55" y="147"/>
                    <a:pt x="61" y="153"/>
                  </a:cubicBezTo>
                  <a:cubicBezTo>
                    <a:pt x="64" y="157"/>
                    <a:pt x="66" y="155"/>
                    <a:pt x="65" y="161"/>
                  </a:cubicBezTo>
                  <a:cubicBezTo>
                    <a:pt x="62" y="165"/>
                    <a:pt x="54" y="174"/>
                    <a:pt x="54" y="181"/>
                  </a:cubicBezTo>
                  <a:cubicBezTo>
                    <a:pt x="55" y="183"/>
                    <a:pt x="62" y="187"/>
                    <a:pt x="64" y="189"/>
                  </a:cubicBezTo>
                  <a:cubicBezTo>
                    <a:pt x="68" y="190"/>
                    <a:pt x="75" y="195"/>
                    <a:pt x="79" y="196"/>
                  </a:cubicBezTo>
                  <a:cubicBezTo>
                    <a:pt x="82" y="193"/>
                    <a:pt x="92" y="179"/>
                    <a:pt x="94" y="176"/>
                  </a:cubicBezTo>
                  <a:cubicBezTo>
                    <a:pt x="100" y="177"/>
                    <a:pt x="100" y="177"/>
                    <a:pt x="106" y="178"/>
                  </a:cubicBezTo>
                  <a:cubicBezTo>
                    <a:pt x="113" y="179"/>
                    <a:pt x="123" y="180"/>
                    <a:pt x="130" y="180"/>
                  </a:cubicBezTo>
                  <a:cubicBezTo>
                    <a:pt x="134" y="183"/>
                    <a:pt x="142" y="199"/>
                    <a:pt x="144" y="200"/>
                  </a:cubicBezTo>
                  <a:cubicBezTo>
                    <a:pt x="152" y="197"/>
                    <a:pt x="163" y="191"/>
                    <a:pt x="171" y="186"/>
                  </a:cubicBezTo>
                  <a:cubicBezTo>
                    <a:pt x="171" y="182"/>
                    <a:pt x="166" y="180"/>
                    <a:pt x="166" y="179"/>
                  </a:cubicBezTo>
                  <a:cubicBezTo>
                    <a:pt x="162" y="173"/>
                    <a:pt x="163" y="169"/>
                    <a:pt x="160" y="164"/>
                  </a:cubicBezTo>
                  <a:cubicBezTo>
                    <a:pt x="163" y="156"/>
                    <a:pt x="164" y="149"/>
                    <a:pt x="172" y="146"/>
                  </a:cubicBezTo>
                  <a:cubicBezTo>
                    <a:pt x="175" y="144"/>
                    <a:pt x="185" y="130"/>
                    <a:pt x="187" y="128"/>
                  </a:cubicBezTo>
                  <a:cubicBezTo>
                    <a:pt x="195" y="129"/>
                    <a:pt x="203" y="129"/>
                    <a:pt x="212" y="125"/>
                  </a:cubicBezTo>
                  <a:cubicBezTo>
                    <a:pt x="213" y="123"/>
                    <a:pt x="211" y="119"/>
                    <a:pt x="213" y="117"/>
                  </a:cubicBezTo>
                  <a:cubicBezTo>
                    <a:pt x="213" y="110"/>
                    <a:pt x="215" y="102"/>
                    <a:pt x="215" y="95"/>
                  </a:cubicBezTo>
                  <a:cubicBezTo>
                    <a:pt x="207" y="90"/>
                    <a:pt x="199" y="89"/>
                    <a:pt x="189" y="88"/>
                  </a:cubicBezTo>
                  <a:cubicBezTo>
                    <a:pt x="186" y="77"/>
                    <a:pt x="180" y="66"/>
                    <a:pt x="174" y="58"/>
                  </a:cubicBezTo>
                  <a:cubicBezTo>
                    <a:pt x="170" y="56"/>
                    <a:pt x="165" y="50"/>
                    <a:pt x="165" y="46"/>
                  </a:cubicBezTo>
                  <a:cubicBezTo>
                    <a:pt x="169" y="42"/>
                    <a:pt x="176" y="28"/>
                    <a:pt x="176" y="27"/>
                  </a:cubicBezTo>
                  <a:cubicBezTo>
                    <a:pt x="168" y="24"/>
                    <a:pt x="159" y="16"/>
                    <a:pt x="146" y="17"/>
                  </a:cubicBezTo>
                  <a:cubicBezTo>
                    <a:pt x="141" y="21"/>
                    <a:pt x="137" y="30"/>
                    <a:pt x="134" y="37"/>
                  </a:cubicBezTo>
                  <a:cubicBezTo>
                    <a:pt x="131" y="39"/>
                    <a:pt x="101" y="35"/>
                    <a:pt x="91" y="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7"/>
            <p:cNvSpPr>
              <a:spLocks noEditPoints="1"/>
            </p:cNvSpPr>
            <p:nvPr/>
          </p:nvSpPr>
          <p:spPr bwMode="auto">
            <a:xfrm>
              <a:off x="2962275" y="3327400"/>
              <a:ext cx="439738" cy="417513"/>
            </a:xfrm>
            <a:custGeom>
              <a:avLst/>
              <a:gdLst>
                <a:gd name="T0" fmla="*/ 177 w 236"/>
                <a:gd name="T1" fmla="*/ 59 h 224"/>
                <a:gd name="T2" fmla="*/ 159 w 236"/>
                <a:gd name="T3" fmla="*/ 16 h 224"/>
                <a:gd name="T4" fmla="*/ 128 w 236"/>
                <a:gd name="T5" fmla="*/ 39 h 224"/>
                <a:gd name="T6" fmla="*/ 83 w 236"/>
                <a:gd name="T7" fmla="*/ 16 h 224"/>
                <a:gd name="T8" fmla="*/ 64 w 236"/>
                <a:gd name="T9" fmla="*/ 60 h 224"/>
                <a:gd name="T10" fmla="*/ 33 w 236"/>
                <a:gd name="T11" fmla="*/ 91 h 224"/>
                <a:gd name="T12" fmla="*/ 18 w 236"/>
                <a:gd name="T13" fmla="*/ 130 h 224"/>
                <a:gd name="T14" fmla="*/ 62 w 236"/>
                <a:gd name="T15" fmla="*/ 164 h 224"/>
                <a:gd name="T16" fmla="*/ 64 w 236"/>
                <a:gd name="T17" fmla="*/ 193 h 224"/>
                <a:gd name="T18" fmla="*/ 88 w 236"/>
                <a:gd name="T19" fmla="*/ 200 h 224"/>
                <a:gd name="T20" fmla="*/ 116 w 236"/>
                <a:gd name="T21" fmla="*/ 181 h 224"/>
                <a:gd name="T22" fmla="*/ 164 w 236"/>
                <a:gd name="T23" fmla="*/ 191 h 224"/>
                <a:gd name="T24" fmla="*/ 191 w 236"/>
                <a:gd name="T25" fmla="*/ 170 h 224"/>
                <a:gd name="T26" fmla="*/ 181 w 236"/>
                <a:gd name="T27" fmla="*/ 141 h 224"/>
                <a:gd name="T28" fmla="*/ 218 w 236"/>
                <a:gd name="T29" fmla="*/ 115 h 224"/>
                <a:gd name="T30" fmla="*/ 213 w 236"/>
                <a:gd name="T31" fmla="*/ 86 h 224"/>
                <a:gd name="T32" fmla="*/ 51 w 236"/>
                <a:gd name="T33" fmla="*/ 56 h 224"/>
                <a:gd name="T34" fmla="*/ 39 w 236"/>
                <a:gd name="T35" fmla="*/ 23 h 224"/>
                <a:gd name="T36" fmla="*/ 69 w 236"/>
                <a:gd name="T37" fmla="*/ 3 h 224"/>
                <a:gd name="T38" fmla="*/ 107 w 236"/>
                <a:gd name="T39" fmla="*/ 25 h 224"/>
                <a:gd name="T40" fmla="*/ 155 w 236"/>
                <a:gd name="T41" fmla="*/ 0 h 224"/>
                <a:gd name="T42" fmla="*/ 193 w 236"/>
                <a:gd name="T43" fmla="*/ 21 h 224"/>
                <a:gd name="T44" fmla="*/ 193 w 236"/>
                <a:gd name="T45" fmla="*/ 55 h 224"/>
                <a:gd name="T46" fmla="*/ 231 w 236"/>
                <a:gd name="T47" fmla="*/ 73 h 224"/>
                <a:gd name="T48" fmla="*/ 232 w 236"/>
                <a:gd name="T49" fmla="*/ 130 h 224"/>
                <a:gd name="T50" fmla="*/ 202 w 236"/>
                <a:gd name="T51" fmla="*/ 129 h 224"/>
                <a:gd name="T52" fmla="*/ 207 w 236"/>
                <a:gd name="T53" fmla="*/ 162 h 224"/>
                <a:gd name="T54" fmla="*/ 197 w 236"/>
                <a:gd name="T55" fmla="*/ 188 h 224"/>
                <a:gd name="T56" fmla="*/ 167 w 236"/>
                <a:gd name="T57" fmla="*/ 211 h 224"/>
                <a:gd name="T58" fmla="*/ 142 w 236"/>
                <a:gd name="T59" fmla="*/ 192 h 224"/>
                <a:gd name="T60" fmla="*/ 104 w 236"/>
                <a:gd name="T61" fmla="*/ 210 h 224"/>
                <a:gd name="T62" fmla="*/ 74 w 236"/>
                <a:gd name="T63" fmla="*/ 215 h 224"/>
                <a:gd name="T64" fmla="*/ 62 w 236"/>
                <a:gd name="T65" fmla="*/ 211 h 224"/>
                <a:gd name="T66" fmla="*/ 42 w 236"/>
                <a:gd name="T67" fmla="*/ 168 h 224"/>
                <a:gd name="T68" fmla="*/ 3 w 236"/>
                <a:gd name="T69" fmla="*/ 141 h 224"/>
                <a:gd name="T70" fmla="*/ 4 w 236"/>
                <a:gd name="T71" fmla="*/ 73 h 224"/>
                <a:gd name="T72" fmla="*/ 51 w 236"/>
                <a:gd name="T73" fmla="*/ 56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36" h="224">
                  <a:moveTo>
                    <a:pt x="195" y="88"/>
                  </a:moveTo>
                  <a:cubicBezTo>
                    <a:pt x="191" y="81"/>
                    <a:pt x="180" y="61"/>
                    <a:pt x="177" y="59"/>
                  </a:cubicBezTo>
                  <a:cubicBezTo>
                    <a:pt x="178" y="52"/>
                    <a:pt x="186" y="38"/>
                    <a:pt x="186" y="33"/>
                  </a:cubicBezTo>
                  <a:cubicBezTo>
                    <a:pt x="179" y="29"/>
                    <a:pt x="166" y="18"/>
                    <a:pt x="159" y="16"/>
                  </a:cubicBezTo>
                  <a:cubicBezTo>
                    <a:pt x="152" y="19"/>
                    <a:pt x="148" y="34"/>
                    <a:pt x="144" y="38"/>
                  </a:cubicBezTo>
                  <a:cubicBezTo>
                    <a:pt x="141" y="39"/>
                    <a:pt x="132" y="39"/>
                    <a:pt x="128" y="39"/>
                  </a:cubicBezTo>
                  <a:cubicBezTo>
                    <a:pt x="122" y="38"/>
                    <a:pt x="103" y="39"/>
                    <a:pt x="98" y="40"/>
                  </a:cubicBezTo>
                  <a:cubicBezTo>
                    <a:pt x="93" y="32"/>
                    <a:pt x="92" y="22"/>
                    <a:pt x="83" y="16"/>
                  </a:cubicBezTo>
                  <a:cubicBezTo>
                    <a:pt x="71" y="19"/>
                    <a:pt x="60" y="22"/>
                    <a:pt x="52" y="31"/>
                  </a:cubicBezTo>
                  <a:cubicBezTo>
                    <a:pt x="56" y="37"/>
                    <a:pt x="60" y="53"/>
                    <a:pt x="64" y="60"/>
                  </a:cubicBezTo>
                  <a:cubicBezTo>
                    <a:pt x="61" y="62"/>
                    <a:pt x="50" y="77"/>
                    <a:pt x="47" y="81"/>
                  </a:cubicBezTo>
                  <a:cubicBezTo>
                    <a:pt x="40" y="89"/>
                    <a:pt x="44" y="85"/>
                    <a:pt x="33" y="91"/>
                  </a:cubicBezTo>
                  <a:cubicBezTo>
                    <a:pt x="31" y="91"/>
                    <a:pt x="20" y="87"/>
                    <a:pt x="18" y="89"/>
                  </a:cubicBezTo>
                  <a:cubicBezTo>
                    <a:pt x="18" y="99"/>
                    <a:pt x="14" y="120"/>
                    <a:pt x="18" y="130"/>
                  </a:cubicBezTo>
                  <a:cubicBezTo>
                    <a:pt x="23" y="128"/>
                    <a:pt x="34" y="129"/>
                    <a:pt x="36" y="130"/>
                  </a:cubicBezTo>
                  <a:cubicBezTo>
                    <a:pt x="43" y="142"/>
                    <a:pt x="47" y="154"/>
                    <a:pt x="62" y="164"/>
                  </a:cubicBezTo>
                  <a:cubicBezTo>
                    <a:pt x="63" y="167"/>
                    <a:pt x="53" y="182"/>
                    <a:pt x="52" y="185"/>
                  </a:cubicBezTo>
                  <a:cubicBezTo>
                    <a:pt x="50" y="188"/>
                    <a:pt x="62" y="192"/>
                    <a:pt x="64" y="193"/>
                  </a:cubicBezTo>
                  <a:cubicBezTo>
                    <a:pt x="68" y="195"/>
                    <a:pt x="73" y="197"/>
                    <a:pt x="77" y="198"/>
                  </a:cubicBezTo>
                  <a:cubicBezTo>
                    <a:pt x="79" y="199"/>
                    <a:pt x="86" y="203"/>
                    <a:pt x="88" y="200"/>
                  </a:cubicBezTo>
                  <a:cubicBezTo>
                    <a:pt x="90" y="195"/>
                    <a:pt x="98" y="188"/>
                    <a:pt x="99" y="181"/>
                  </a:cubicBezTo>
                  <a:cubicBezTo>
                    <a:pt x="106" y="181"/>
                    <a:pt x="107" y="180"/>
                    <a:pt x="116" y="181"/>
                  </a:cubicBezTo>
                  <a:cubicBezTo>
                    <a:pt x="126" y="181"/>
                    <a:pt x="136" y="179"/>
                    <a:pt x="146" y="176"/>
                  </a:cubicBezTo>
                  <a:cubicBezTo>
                    <a:pt x="149" y="175"/>
                    <a:pt x="160" y="187"/>
                    <a:pt x="164" y="191"/>
                  </a:cubicBezTo>
                  <a:cubicBezTo>
                    <a:pt x="171" y="192"/>
                    <a:pt x="178" y="185"/>
                    <a:pt x="183" y="182"/>
                  </a:cubicBezTo>
                  <a:cubicBezTo>
                    <a:pt x="187" y="181"/>
                    <a:pt x="190" y="178"/>
                    <a:pt x="191" y="170"/>
                  </a:cubicBezTo>
                  <a:cubicBezTo>
                    <a:pt x="186" y="165"/>
                    <a:pt x="183" y="158"/>
                    <a:pt x="178" y="153"/>
                  </a:cubicBezTo>
                  <a:cubicBezTo>
                    <a:pt x="178" y="150"/>
                    <a:pt x="179" y="142"/>
                    <a:pt x="181" y="141"/>
                  </a:cubicBezTo>
                  <a:cubicBezTo>
                    <a:pt x="183" y="135"/>
                    <a:pt x="194" y="117"/>
                    <a:pt x="195" y="116"/>
                  </a:cubicBezTo>
                  <a:cubicBezTo>
                    <a:pt x="199" y="114"/>
                    <a:pt x="215" y="116"/>
                    <a:pt x="218" y="115"/>
                  </a:cubicBezTo>
                  <a:cubicBezTo>
                    <a:pt x="218" y="110"/>
                    <a:pt x="216" y="100"/>
                    <a:pt x="216" y="95"/>
                  </a:cubicBezTo>
                  <a:cubicBezTo>
                    <a:pt x="216" y="92"/>
                    <a:pt x="217" y="87"/>
                    <a:pt x="213" y="86"/>
                  </a:cubicBezTo>
                  <a:cubicBezTo>
                    <a:pt x="209" y="86"/>
                    <a:pt x="200" y="88"/>
                    <a:pt x="195" y="88"/>
                  </a:cubicBezTo>
                  <a:close/>
                  <a:moveTo>
                    <a:pt x="51" y="56"/>
                  </a:moveTo>
                  <a:cubicBezTo>
                    <a:pt x="48" y="50"/>
                    <a:pt x="45" y="39"/>
                    <a:pt x="40" y="34"/>
                  </a:cubicBezTo>
                  <a:cubicBezTo>
                    <a:pt x="38" y="31"/>
                    <a:pt x="38" y="27"/>
                    <a:pt x="39" y="23"/>
                  </a:cubicBezTo>
                  <a:cubicBezTo>
                    <a:pt x="43" y="19"/>
                    <a:pt x="48" y="15"/>
                    <a:pt x="52" y="11"/>
                  </a:cubicBezTo>
                  <a:cubicBezTo>
                    <a:pt x="59" y="11"/>
                    <a:pt x="63" y="4"/>
                    <a:pt x="69" y="3"/>
                  </a:cubicBezTo>
                  <a:cubicBezTo>
                    <a:pt x="73" y="2"/>
                    <a:pt x="81" y="2"/>
                    <a:pt x="86" y="0"/>
                  </a:cubicBezTo>
                  <a:cubicBezTo>
                    <a:pt x="88" y="0"/>
                    <a:pt x="103" y="18"/>
                    <a:pt x="107" y="25"/>
                  </a:cubicBezTo>
                  <a:cubicBezTo>
                    <a:pt x="112" y="25"/>
                    <a:pt x="131" y="23"/>
                    <a:pt x="137" y="24"/>
                  </a:cubicBezTo>
                  <a:cubicBezTo>
                    <a:pt x="142" y="15"/>
                    <a:pt x="144" y="3"/>
                    <a:pt x="155" y="0"/>
                  </a:cubicBezTo>
                  <a:cubicBezTo>
                    <a:pt x="158" y="1"/>
                    <a:pt x="162" y="2"/>
                    <a:pt x="164" y="4"/>
                  </a:cubicBezTo>
                  <a:cubicBezTo>
                    <a:pt x="173" y="12"/>
                    <a:pt x="184" y="15"/>
                    <a:pt x="193" y="21"/>
                  </a:cubicBezTo>
                  <a:cubicBezTo>
                    <a:pt x="197" y="24"/>
                    <a:pt x="201" y="26"/>
                    <a:pt x="203" y="31"/>
                  </a:cubicBezTo>
                  <a:cubicBezTo>
                    <a:pt x="202" y="39"/>
                    <a:pt x="193" y="45"/>
                    <a:pt x="193" y="55"/>
                  </a:cubicBezTo>
                  <a:cubicBezTo>
                    <a:pt x="198" y="62"/>
                    <a:pt x="204" y="73"/>
                    <a:pt x="204" y="73"/>
                  </a:cubicBezTo>
                  <a:cubicBezTo>
                    <a:pt x="209" y="74"/>
                    <a:pt x="228" y="69"/>
                    <a:pt x="231" y="73"/>
                  </a:cubicBezTo>
                  <a:cubicBezTo>
                    <a:pt x="234" y="84"/>
                    <a:pt x="231" y="98"/>
                    <a:pt x="235" y="109"/>
                  </a:cubicBezTo>
                  <a:cubicBezTo>
                    <a:pt x="236" y="112"/>
                    <a:pt x="232" y="125"/>
                    <a:pt x="232" y="130"/>
                  </a:cubicBezTo>
                  <a:cubicBezTo>
                    <a:pt x="230" y="132"/>
                    <a:pt x="223" y="128"/>
                    <a:pt x="218" y="128"/>
                  </a:cubicBezTo>
                  <a:cubicBezTo>
                    <a:pt x="215" y="130"/>
                    <a:pt x="205" y="127"/>
                    <a:pt x="202" y="129"/>
                  </a:cubicBezTo>
                  <a:cubicBezTo>
                    <a:pt x="199" y="135"/>
                    <a:pt x="195" y="143"/>
                    <a:pt x="192" y="150"/>
                  </a:cubicBezTo>
                  <a:cubicBezTo>
                    <a:pt x="195" y="152"/>
                    <a:pt x="202" y="158"/>
                    <a:pt x="207" y="162"/>
                  </a:cubicBezTo>
                  <a:cubicBezTo>
                    <a:pt x="208" y="164"/>
                    <a:pt x="210" y="169"/>
                    <a:pt x="212" y="173"/>
                  </a:cubicBezTo>
                  <a:cubicBezTo>
                    <a:pt x="209" y="180"/>
                    <a:pt x="206" y="186"/>
                    <a:pt x="197" y="188"/>
                  </a:cubicBezTo>
                  <a:cubicBezTo>
                    <a:pt x="193" y="189"/>
                    <a:pt x="189" y="193"/>
                    <a:pt x="185" y="196"/>
                  </a:cubicBezTo>
                  <a:cubicBezTo>
                    <a:pt x="181" y="202"/>
                    <a:pt x="177" y="210"/>
                    <a:pt x="167" y="211"/>
                  </a:cubicBezTo>
                  <a:cubicBezTo>
                    <a:pt x="162" y="208"/>
                    <a:pt x="157" y="205"/>
                    <a:pt x="152" y="201"/>
                  </a:cubicBezTo>
                  <a:cubicBezTo>
                    <a:pt x="145" y="196"/>
                    <a:pt x="145" y="196"/>
                    <a:pt x="142" y="192"/>
                  </a:cubicBezTo>
                  <a:cubicBezTo>
                    <a:pt x="136" y="192"/>
                    <a:pt x="118" y="196"/>
                    <a:pt x="113" y="196"/>
                  </a:cubicBezTo>
                  <a:cubicBezTo>
                    <a:pt x="108" y="198"/>
                    <a:pt x="105" y="204"/>
                    <a:pt x="104" y="210"/>
                  </a:cubicBezTo>
                  <a:cubicBezTo>
                    <a:pt x="102" y="213"/>
                    <a:pt x="99" y="222"/>
                    <a:pt x="96" y="224"/>
                  </a:cubicBezTo>
                  <a:cubicBezTo>
                    <a:pt x="93" y="224"/>
                    <a:pt x="78" y="217"/>
                    <a:pt x="74" y="215"/>
                  </a:cubicBezTo>
                  <a:cubicBezTo>
                    <a:pt x="72" y="214"/>
                    <a:pt x="70" y="213"/>
                    <a:pt x="68" y="212"/>
                  </a:cubicBezTo>
                  <a:cubicBezTo>
                    <a:pt x="66" y="212"/>
                    <a:pt x="63" y="212"/>
                    <a:pt x="62" y="211"/>
                  </a:cubicBezTo>
                  <a:cubicBezTo>
                    <a:pt x="56" y="205"/>
                    <a:pt x="35" y="193"/>
                    <a:pt x="34" y="192"/>
                  </a:cubicBezTo>
                  <a:cubicBezTo>
                    <a:pt x="41" y="181"/>
                    <a:pt x="42" y="178"/>
                    <a:pt x="42" y="168"/>
                  </a:cubicBezTo>
                  <a:cubicBezTo>
                    <a:pt x="36" y="160"/>
                    <a:pt x="33" y="150"/>
                    <a:pt x="27" y="142"/>
                  </a:cubicBezTo>
                  <a:cubicBezTo>
                    <a:pt x="22" y="143"/>
                    <a:pt x="5" y="143"/>
                    <a:pt x="3" y="141"/>
                  </a:cubicBezTo>
                  <a:cubicBezTo>
                    <a:pt x="3" y="136"/>
                    <a:pt x="3" y="116"/>
                    <a:pt x="2" y="109"/>
                  </a:cubicBezTo>
                  <a:cubicBezTo>
                    <a:pt x="0" y="100"/>
                    <a:pt x="2" y="75"/>
                    <a:pt x="4" y="73"/>
                  </a:cubicBezTo>
                  <a:cubicBezTo>
                    <a:pt x="13" y="73"/>
                    <a:pt x="22" y="78"/>
                    <a:pt x="30" y="76"/>
                  </a:cubicBezTo>
                  <a:cubicBezTo>
                    <a:pt x="38" y="71"/>
                    <a:pt x="45" y="63"/>
                    <a:pt x="51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8"/>
            <p:cNvSpPr>
              <a:spLocks noEditPoints="1"/>
            </p:cNvSpPr>
            <p:nvPr/>
          </p:nvSpPr>
          <p:spPr bwMode="auto">
            <a:xfrm>
              <a:off x="2620963" y="3013075"/>
              <a:ext cx="303213" cy="304800"/>
            </a:xfrm>
            <a:custGeom>
              <a:avLst/>
              <a:gdLst>
                <a:gd name="T0" fmla="*/ 13 w 163"/>
                <a:gd name="T1" fmla="*/ 40 h 163"/>
                <a:gd name="T2" fmla="*/ 33 w 163"/>
                <a:gd name="T3" fmla="*/ 14 h 163"/>
                <a:gd name="T4" fmla="*/ 63 w 163"/>
                <a:gd name="T5" fmla="*/ 0 h 163"/>
                <a:gd name="T6" fmla="*/ 84 w 163"/>
                <a:gd name="T7" fmla="*/ 0 h 163"/>
                <a:gd name="T8" fmla="*/ 108 w 163"/>
                <a:gd name="T9" fmla="*/ 6 h 163"/>
                <a:gd name="T10" fmla="*/ 119 w 163"/>
                <a:gd name="T11" fmla="*/ 11 h 163"/>
                <a:gd name="T12" fmla="*/ 147 w 163"/>
                <a:gd name="T13" fmla="*/ 30 h 163"/>
                <a:gd name="T14" fmla="*/ 161 w 163"/>
                <a:gd name="T15" fmla="*/ 63 h 163"/>
                <a:gd name="T16" fmla="*/ 161 w 163"/>
                <a:gd name="T17" fmla="*/ 92 h 163"/>
                <a:gd name="T18" fmla="*/ 153 w 163"/>
                <a:gd name="T19" fmla="*/ 117 h 163"/>
                <a:gd name="T20" fmla="*/ 136 w 163"/>
                <a:gd name="T21" fmla="*/ 143 h 163"/>
                <a:gd name="T22" fmla="*/ 124 w 163"/>
                <a:gd name="T23" fmla="*/ 153 h 163"/>
                <a:gd name="T24" fmla="*/ 49 w 163"/>
                <a:gd name="T25" fmla="*/ 159 h 163"/>
                <a:gd name="T26" fmla="*/ 31 w 163"/>
                <a:gd name="T27" fmla="*/ 149 h 163"/>
                <a:gd name="T28" fmla="*/ 3 w 163"/>
                <a:gd name="T29" fmla="*/ 109 h 163"/>
                <a:gd name="T30" fmla="*/ 1 w 163"/>
                <a:gd name="T31" fmla="*/ 101 h 163"/>
                <a:gd name="T32" fmla="*/ 1 w 163"/>
                <a:gd name="T33" fmla="*/ 88 h 163"/>
                <a:gd name="T34" fmla="*/ 4 w 163"/>
                <a:gd name="T35" fmla="*/ 63 h 163"/>
                <a:gd name="T36" fmla="*/ 7 w 163"/>
                <a:gd name="T37" fmla="*/ 54 h 163"/>
                <a:gd name="T38" fmla="*/ 13 w 163"/>
                <a:gd name="T39" fmla="*/ 40 h 163"/>
                <a:gd name="T40" fmla="*/ 145 w 163"/>
                <a:gd name="T41" fmla="*/ 63 h 163"/>
                <a:gd name="T42" fmla="*/ 128 w 163"/>
                <a:gd name="T43" fmla="*/ 35 h 163"/>
                <a:gd name="T44" fmla="*/ 105 w 163"/>
                <a:gd name="T45" fmla="*/ 20 h 163"/>
                <a:gd name="T46" fmla="*/ 92 w 163"/>
                <a:gd name="T47" fmla="*/ 16 h 163"/>
                <a:gd name="T48" fmla="*/ 56 w 163"/>
                <a:gd name="T49" fmla="*/ 21 h 163"/>
                <a:gd name="T50" fmla="*/ 46 w 163"/>
                <a:gd name="T51" fmla="*/ 24 h 163"/>
                <a:gd name="T52" fmla="*/ 35 w 163"/>
                <a:gd name="T53" fmla="*/ 36 h 163"/>
                <a:gd name="T54" fmla="*/ 18 w 163"/>
                <a:gd name="T55" fmla="*/ 80 h 163"/>
                <a:gd name="T56" fmla="*/ 21 w 163"/>
                <a:gd name="T57" fmla="*/ 111 h 163"/>
                <a:gd name="T58" fmla="*/ 49 w 163"/>
                <a:gd name="T59" fmla="*/ 142 h 163"/>
                <a:gd name="T60" fmla="*/ 99 w 163"/>
                <a:gd name="T61" fmla="*/ 146 h 163"/>
                <a:gd name="T62" fmla="*/ 141 w 163"/>
                <a:gd name="T63" fmla="*/ 107 h 163"/>
                <a:gd name="T64" fmla="*/ 145 w 163"/>
                <a:gd name="T65" fmla="*/ 6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3" h="163">
                  <a:moveTo>
                    <a:pt x="13" y="40"/>
                  </a:moveTo>
                  <a:cubicBezTo>
                    <a:pt x="19" y="32"/>
                    <a:pt x="26" y="23"/>
                    <a:pt x="33" y="14"/>
                  </a:cubicBezTo>
                  <a:cubicBezTo>
                    <a:pt x="44" y="9"/>
                    <a:pt x="53" y="5"/>
                    <a:pt x="63" y="0"/>
                  </a:cubicBezTo>
                  <a:cubicBezTo>
                    <a:pt x="76" y="0"/>
                    <a:pt x="80" y="0"/>
                    <a:pt x="84" y="0"/>
                  </a:cubicBezTo>
                  <a:cubicBezTo>
                    <a:pt x="92" y="2"/>
                    <a:pt x="99" y="6"/>
                    <a:pt x="108" y="6"/>
                  </a:cubicBezTo>
                  <a:cubicBezTo>
                    <a:pt x="112" y="6"/>
                    <a:pt x="116" y="8"/>
                    <a:pt x="119" y="11"/>
                  </a:cubicBezTo>
                  <a:cubicBezTo>
                    <a:pt x="128" y="17"/>
                    <a:pt x="139" y="22"/>
                    <a:pt x="147" y="30"/>
                  </a:cubicBezTo>
                  <a:cubicBezTo>
                    <a:pt x="147" y="30"/>
                    <a:pt x="157" y="40"/>
                    <a:pt x="161" y="63"/>
                  </a:cubicBezTo>
                  <a:cubicBezTo>
                    <a:pt x="162" y="68"/>
                    <a:pt x="163" y="88"/>
                    <a:pt x="161" y="92"/>
                  </a:cubicBezTo>
                  <a:cubicBezTo>
                    <a:pt x="159" y="98"/>
                    <a:pt x="154" y="115"/>
                    <a:pt x="153" y="117"/>
                  </a:cubicBezTo>
                  <a:cubicBezTo>
                    <a:pt x="148" y="129"/>
                    <a:pt x="147" y="135"/>
                    <a:pt x="136" y="143"/>
                  </a:cubicBezTo>
                  <a:cubicBezTo>
                    <a:pt x="131" y="146"/>
                    <a:pt x="128" y="150"/>
                    <a:pt x="124" y="153"/>
                  </a:cubicBezTo>
                  <a:cubicBezTo>
                    <a:pt x="111" y="163"/>
                    <a:pt x="61" y="162"/>
                    <a:pt x="49" y="159"/>
                  </a:cubicBezTo>
                  <a:cubicBezTo>
                    <a:pt x="42" y="157"/>
                    <a:pt x="37" y="153"/>
                    <a:pt x="31" y="149"/>
                  </a:cubicBezTo>
                  <a:cubicBezTo>
                    <a:pt x="18" y="139"/>
                    <a:pt x="7" y="127"/>
                    <a:pt x="3" y="109"/>
                  </a:cubicBezTo>
                  <a:cubicBezTo>
                    <a:pt x="2" y="106"/>
                    <a:pt x="2" y="104"/>
                    <a:pt x="1" y="101"/>
                  </a:cubicBezTo>
                  <a:cubicBezTo>
                    <a:pt x="1" y="96"/>
                    <a:pt x="2" y="92"/>
                    <a:pt x="1" y="88"/>
                  </a:cubicBezTo>
                  <a:cubicBezTo>
                    <a:pt x="0" y="83"/>
                    <a:pt x="3" y="72"/>
                    <a:pt x="4" y="63"/>
                  </a:cubicBezTo>
                  <a:cubicBezTo>
                    <a:pt x="4" y="60"/>
                    <a:pt x="5" y="57"/>
                    <a:pt x="7" y="54"/>
                  </a:cubicBezTo>
                  <a:cubicBezTo>
                    <a:pt x="8" y="51"/>
                    <a:pt x="10" y="47"/>
                    <a:pt x="13" y="40"/>
                  </a:cubicBezTo>
                  <a:close/>
                  <a:moveTo>
                    <a:pt x="145" y="63"/>
                  </a:moveTo>
                  <a:cubicBezTo>
                    <a:pt x="141" y="53"/>
                    <a:pt x="131" y="37"/>
                    <a:pt x="128" y="35"/>
                  </a:cubicBezTo>
                  <a:cubicBezTo>
                    <a:pt x="121" y="30"/>
                    <a:pt x="113" y="24"/>
                    <a:pt x="105" y="20"/>
                  </a:cubicBezTo>
                  <a:cubicBezTo>
                    <a:pt x="102" y="17"/>
                    <a:pt x="97" y="16"/>
                    <a:pt x="92" y="16"/>
                  </a:cubicBezTo>
                  <a:cubicBezTo>
                    <a:pt x="80" y="15"/>
                    <a:pt x="67" y="14"/>
                    <a:pt x="56" y="21"/>
                  </a:cubicBezTo>
                  <a:cubicBezTo>
                    <a:pt x="54" y="22"/>
                    <a:pt x="51" y="22"/>
                    <a:pt x="46" y="24"/>
                  </a:cubicBezTo>
                  <a:cubicBezTo>
                    <a:pt x="44" y="27"/>
                    <a:pt x="39" y="32"/>
                    <a:pt x="35" y="36"/>
                  </a:cubicBezTo>
                  <a:cubicBezTo>
                    <a:pt x="23" y="48"/>
                    <a:pt x="21" y="64"/>
                    <a:pt x="18" y="80"/>
                  </a:cubicBezTo>
                  <a:cubicBezTo>
                    <a:pt x="22" y="89"/>
                    <a:pt x="18" y="99"/>
                    <a:pt x="21" y="111"/>
                  </a:cubicBezTo>
                  <a:cubicBezTo>
                    <a:pt x="27" y="123"/>
                    <a:pt x="39" y="132"/>
                    <a:pt x="49" y="142"/>
                  </a:cubicBezTo>
                  <a:cubicBezTo>
                    <a:pt x="65" y="147"/>
                    <a:pt x="81" y="148"/>
                    <a:pt x="99" y="146"/>
                  </a:cubicBezTo>
                  <a:cubicBezTo>
                    <a:pt x="119" y="139"/>
                    <a:pt x="132" y="128"/>
                    <a:pt x="141" y="107"/>
                  </a:cubicBezTo>
                  <a:cubicBezTo>
                    <a:pt x="144" y="99"/>
                    <a:pt x="147" y="66"/>
                    <a:pt x="145" y="6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9"/>
            <p:cNvSpPr>
              <a:spLocks noEditPoints="1"/>
            </p:cNvSpPr>
            <p:nvPr/>
          </p:nvSpPr>
          <p:spPr bwMode="auto">
            <a:xfrm>
              <a:off x="3165475" y="2981325"/>
              <a:ext cx="217488" cy="214313"/>
            </a:xfrm>
            <a:custGeom>
              <a:avLst/>
              <a:gdLst>
                <a:gd name="T0" fmla="*/ 104 w 117"/>
                <a:gd name="T1" fmla="*/ 91 h 115"/>
                <a:gd name="T2" fmla="*/ 73 w 117"/>
                <a:gd name="T3" fmla="*/ 113 h 115"/>
                <a:gd name="T4" fmla="*/ 58 w 117"/>
                <a:gd name="T5" fmla="*/ 115 h 115"/>
                <a:gd name="T6" fmla="*/ 21 w 117"/>
                <a:gd name="T7" fmla="*/ 97 h 115"/>
                <a:gd name="T8" fmla="*/ 0 w 117"/>
                <a:gd name="T9" fmla="*/ 58 h 115"/>
                <a:gd name="T10" fmla="*/ 1 w 117"/>
                <a:gd name="T11" fmla="*/ 54 h 115"/>
                <a:gd name="T12" fmla="*/ 22 w 117"/>
                <a:gd name="T13" fmla="*/ 18 h 115"/>
                <a:gd name="T14" fmla="*/ 51 w 117"/>
                <a:gd name="T15" fmla="*/ 2 h 115"/>
                <a:gd name="T16" fmla="*/ 84 w 117"/>
                <a:gd name="T17" fmla="*/ 6 h 115"/>
                <a:gd name="T18" fmla="*/ 107 w 117"/>
                <a:gd name="T19" fmla="*/ 27 h 115"/>
                <a:gd name="T20" fmla="*/ 117 w 117"/>
                <a:gd name="T21" fmla="*/ 49 h 115"/>
                <a:gd name="T22" fmla="*/ 104 w 117"/>
                <a:gd name="T23" fmla="*/ 91 h 115"/>
                <a:gd name="T24" fmla="*/ 94 w 117"/>
                <a:gd name="T25" fmla="*/ 36 h 115"/>
                <a:gd name="T26" fmla="*/ 81 w 117"/>
                <a:gd name="T27" fmla="*/ 26 h 115"/>
                <a:gd name="T28" fmla="*/ 47 w 117"/>
                <a:gd name="T29" fmla="*/ 20 h 115"/>
                <a:gd name="T30" fmla="*/ 21 w 117"/>
                <a:gd name="T31" fmla="*/ 43 h 115"/>
                <a:gd name="T32" fmla="*/ 27 w 117"/>
                <a:gd name="T33" fmla="*/ 81 h 115"/>
                <a:gd name="T34" fmla="*/ 62 w 117"/>
                <a:gd name="T35" fmla="*/ 98 h 115"/>
                <a:gd name="T36" fmla="*/ 78 w 117"/>
                <a:gd name="T37" fmla="*/ 94 h 115"/>
                <a:gd name="T38" fmla="*/ 100 w 117"/>
                <a:gd name="T39" fmla="*/ 69 h 115"/>
                <a:gd name="T40" fmla="*/ 94 w 117"/>
                <a:gd name="T41" fmla="*/ 3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115">
                  <a:moveTo>
                    <a:pt x="104" y="91"/>
                  </a:moveTo>
                  <a:cubicBezTo>
                    <a:pt x="99" y="99"/>
                    <a:pt x="80" y="110"/>
                    <a:pt x="73" y="113"/>
                  </a:cubicBezTo>
                  <a:cubicBezTo>
                    <a:pt x="69" y="114"/>
                    <a:pt x="64" y="114"/>
                    <a:pt x="58" y="115"/>
                  </a:cubicBezTo>
                  <a:cubicBezTo>
                    <a:pt x="45" y="111"/>
                    <a:pt x="31" y="106"/>
                    <a:pt x="21" y="97"/>
                  </a:cubicBezTo>
                  <a:cubicBezTo>
                    <a:pt x="10" y="86"/>
                    <a:pt x="3" y="73"/>
                    <a:pt x="0" y="58"/>
                  </a:cubicBezTo>
                  <a:cubicBezTo>
                    <a:pt x="0" y="58"/>
                    <a:pt x="1" y="56"/>
                    <a:pt x="1" y="54"/>
                  </a:cubicBezTo>
                  <a:cubicBezTo>
                    <a:pt x="1" y="38"/>
                    <a:pt x="10" y="27"/>
                    <a:pt x="22" y="18"/>
                  </a:cubicBezTo>
                  <a:cubicBezTo>
                    <a:pt x="30" y="11"/>
                    <a:pt x="39" y="4"/>
                    <a:pt x="51" y="2"/>
                  </a:cubicBezTo>
                  <a:cubicBezTo>
                    <a:pt x="62" y="0"/>
                    <a:pt x="72" y="2"/>
                    <a:pt x="84" y="6"/>
                  </a:cubicBezTo>
                  <a:cubicBezTo>
                    <a:pt x="91" y="12"/>
                    <a:pt x="99" y="20"/>
                    <a:pt x="107" y="27"/>
                  </a:cubicBezTo>
                  <a:cubicBezTo>
                    <a:pt x="113" y="33"/>
                    <a:pt x="117" y="40"/>
                    <a:pt x="117" y="49"/>
                  </a:cubicBezTo>
                  <a:cubicBezTo>
                    <a:pt x="117" y="52"/>
                    <a:pt x="117" y="79"/>
                    <a:pt x="104" y="91"/>
                  </a:cubicBezTo>
                  <a:close/>
                  <a:moveTo>
                    <a:pt x="94" y="36"/>
                  </a:moveTo>
                  <a:cubicBezTo>
                    <a:pt x="89" y="33"/>
                    <a:pt x="86" y="28"/>
                    <a:pt x="81" y="26"/>
                  </a:cubicBezTo>
                  <a:cubicBezTo>
                    <a:pt x="76" y="23"/>
                    <a:pt x="67" y="17"/>
                    <a:pt x="47" y="20"/>
                  </a:cubicBezTo>
                  <a:cubicBezTo>
                    <a:pt x="36" y="29"/>
                    <a:pt x="29" y="33"/>
                    <a:pt x="21" y="43"/>
                  </a:cubicBezTo>
                  <a:cubicBezTo>
                    <a:pt x="20" y="50"/>
                    <a:pt x="16" y="69"/>
                    <a:pt x="27" y="81"/>
                  </a:cubicBezTo>
                  <a:cubicBezTo>
                    <a:pt x="38" y="91"/>
                    <a:pt x="50" y="95"/>
                    <a:pt x="62" y="98"/>
                  </a:cubicBezTo>
                  <a:cubicBezTo>
                    <a:pt x="67" y="96"/>
                    <a:pt x="73" y="95"/>
                    <a:pt x="78" y="94"/>
                  </a:cubicBezTo>
                  <a:cubicBezTo>
                    <a:pt x="88" y="87"/>
                    <a:pt x="93" y="76"/>
                    <a:pt x="100" y="69"/>
                  </a:cubicBezTo>
                  <a:cubicBezTo>
                    <a:pt x="101" y="62"/>
                    <a:pt x="104" y="44"/>
                    <a:pt x="94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0"/>
            <p:cNvSpPr>
              <a:spLocks noEditPoints="1"/>
            </p:cNvSpPr>
            <p:nvPr/>
          </p:nvSpPr>
          <p:spPr bwMode="auto">
            <a:xfrm>
              <a:off x="3063875" y="3421063"/>
              <a:ext cx="222250" cy="206375"/>
            </a:xfrm>
            <a:custGeom>
              <a:avLst/>
              <a:gdLst>
                <a:gd name="T0" fmla="*/ 35 w 119"/>
                <a:gd name="T1" fmla="*/ 6 h 111"/>
                <a:gd name="T2" fmla="*/ 71 w 119"/>
                <a:gd name="T3" fmla="*/ 3 h 111"/>
                <a:gd name="T4" fmla="*/ 91 w 119"/>
                <a:gd name="T5" fmla="*/ 9 h 111"/>
                <a:gd name="T6" fmla="*/ 115 w 119"/>
                <a:gd name="T7" fmla="*/ 34 h 111"/>
                <a:gd name="T8" fmla="*/ 116 w 119"/>
                <a:gd name="T9" fmla="*/ 74 h 111"/>
                <a:gd name="T10" fmla="*/ 106 w 119"/>
                <a:gd name="T11" fmla="*/ 96 h 111"/>
                <a:gd name="T12" fmla="*/ 95 w 119"/>
                <a:gd name="T13" fmla="*/ 104 h 111"/>
                <a:gd name="T14" fmla="*/ 80 w 119"/>
                <a:gd name="T15" fmla="*/ 108 h 111"/>
                <a:gd name="T16" fmla="*/ 61 w 119"/>
                <a:gd name="T17" fmla="*/ 111 h 111"/>
                <a:gd name="T18" fmla="*/ 31 w 119"/>
                <a:gd name="T19" fmla="*/ 104 h 111"/>
                <a:gd name="T20" fmla="*/ 3 w 119"/>
                <a:gd name="T21" fmla="*/ 67 h 111"/>
                <a:gd name="T22" fmla="*/ 3 w 119"/>
                <a:gd name="T23" fmla="*/ 39 h 111"/>
                <a:gd name="T24" fmla="*/ 13 w 119"/>
                <a:gd name="T25" fmla="*/ 21 h 111"/>
                <a:gd name="T26" fmla="*/ 35 w 119"/>
                <a:gd name="T27" fmla="*/ 6 h 111"/>
                <a:gd name="T28" fmla="*/ 27 w 119"/>
                <a:gd name="T29" fmla="*/ 27 h 111"/>
                <a:gd name="T30" fmla="*/ 16 w 119"/>
                <a:gd name="T31" fmla="*/ 70 h 111"/>
                <a:gd name="T32" fmla="*/ 40 w 119"/>
                <a:gd name="T33" fmla="*/ 93 h 111"/>
                <a:gd name="T34" fmla="*/ 78 w 119"/>
                <a:gd name="T35" fmla="*/ 93 h 111"/>
                <a:gd name="T36" fmla="*/ 90 w 119"/>
                <a:gd name="T37" fmla="*/ 89 h 111"/>
                <a:gd name="T38" fmla="*/ 100 w 119"/>
                <a:gd name="T39" fmla="*/ 78 h 111"/>
                <a:gd name="T40" fmla="*/ 106 w 119"/>
                <a:gd name="T41" fmla="*/ 43 h 111"/>
                <a:gd name="T42" fmla="*/ 101 w 119"/>
                <a:gd name="T43" fmla="*/ 35 h 111"/>
                <a:gd name="T44" fmla="*/ 77 w 119"/>
                <a:gd name="T45" fmla="*/ 19 h 111"/>
                <a:gd name="T46" fmla="*/ 49 w 119"/>
                <a:gd name="T47" fmla="*/ 16 h 111"/>
                <a:gd name="T48" fmla="*/ 27 w 119"/>
                <a:gd name="T49" fmla="*/ 2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9" h="111">
                  <a:moveTo>
                    <a:pt x="35" y="6"/>
                  </a:moveTo>
                  <a:cubicBezTo>
                    <a:pt x="41" y="5"/>
                    <a:pt x="64" y="0"/>
                    <a:pt x="71" y="3"/>
                  </a:cubicBezTo>
                  <a:cubicBezTo>
                    <a:pt x="76" y="6"/>
                    <a:pt x="86" y="7"/>
                    <a:pt x="91" y="9"/>
                  </a:cubicBezTo>
                  <a:cubicBezTo>
                    <a:pt x="103" y="16"/>
                    <a:pt x="110" y="22"/>
                    <a:pt x="115" y="34"/>
                  </a:cubicBezTo>
                  <a:cubicBezTo>
                    <a:pt x="118" y="38"/>
                    <a:pt x="119" y="65"/>
                    <a:pt x="116" y="74"/>
                  </a:cubicBezTo>
                  <a:cubicBezTo>
                    <a:pt x="113" y="82"/>
                    <a:pt x="109" y="89"/>
                    <a:pt x="106" y="96"/>
                  </a:cubicBezTo>
                  <a:cubicBezTo>
                    <a:pt x="101" y="99"/>
                    <a:pt x="99" y="101"/>
                    <a:pt x="95" y="104"/>
                  </a:cubicBezTo>
                  <a:cubicBezTo>
                    <a:pt x="91" y="106"/>
                    <a:pt x="85" y="108"/>
                    <a:pt x="80" y="108"/>
                  </a:cubicBezTo>
                  <a:cubicBezTo>
                    <a:pt x="77" y="108"/>
                    <a:pt x="63" y="110"/>
                    <a:pt x="61" y="111"/>
                  </a:cubicBezTo>
                  <a:cubicBezTo>
                    <a:pt x="59" y="111"/>
                    <a:pt x="40" y="108"/>
                    <a:pt x="31" y="104"/>
                  </a:cubicBezTo>
                  <a:cubicBezTo>
                    <a:pt x="13" y="97"/>
                    <a:pt x="5" y="85"/>
                    <a:pt x="3" y="67"/>
                  </a:cubicBezTo>
                  <a:cubicBezTo>
                    <a:pt x="2" y="64"/>
                    <a:pt x="0" y="46"/>
                    <a:pt x="3" y="39"/>
                  </a:cubicBezTo>
                  <a:cubicBezTo>
                    <a:pt x="7" y="33"/>
                    <a:pt x="10" y="27"/>
                    <a:pt x="13" y="21"/>
                  </a:cubicBezTo>
                  <a:cubicBezTo>
                    <a:pt x="20" y="15"/>
                    <a:pt x="27" y="11"/>
                    <a:pt x="35" y="6"/>
                  </a:cubicBezTo>
                  <a:close/>
                  <a:moveTo>
                    <a:pt x="27" y="27"/>
                  </a:moveTo>
                  <a:cubicBezTo>
                    <a:pt x="20" y="41"/>
                    <a:pt x="13" y="54"/>
                    <a:pt x="16" y="70"/>
                  </a:cubicBezTo>
                  <a:cubicBezTo>
                    <a:pt x="22" y="84"/>
                    <a:pt x="31" y="90"/>
                    <a:pt x="40" y="93"/>
                  </a:cubicBezTo>
                  <a:cubicBezTo>
                    <a:pt x="55" y="97"/>
                    <a:pt x="66" y="98"/>
                    <a:pt x="78" y="93"/>
                  </a:cubicBezTo>
                  <a:cubicBezTo>
                    <a:pt x="82" y="91"/>
                    <a:pt x="86" y="90"/>
                    <a:pt x="90" y="89"/>
                  </a:cubicBezTo>
                  <a:cubicBezTo>
                    <a:pt x="95" y="88"/>
                    <a:pt x="97" y="83"/>
                    <a:pt x="100" y="78"/>
                  </a:cubicBezTo>
                  <a:cubicBezTo>
                    <a:pt x="104" y="73"/>
                    <a:pt x="106" y="50"/>
                    <a:pt x="106" y="43"/>
                  </a:cubicBezTo>
                  <a:cubicBezTo>
                    <a:pt x="104" y="40"/>
                    <a:pt x="102" y="37"/>
                    <a:pt x="101" y="35"/>
                  </a:cubicBezTo>
                  <a:cubicBezTo>
                    <a:pt x="98" y="32"/>
                    <a:pt x="85" y="21"/>
                    <a:pt x="77" y="19"/>
                  </a:cubicBezTo>
                  <a:cubicBezTo>
                    <a:pt x="71" y="18"/>
                    <a:pt x="56" y="17"/>
                    <a:pt x="49" y="16"/>
                  </a:cubicBezTo>
                  <a:cubicBezTo>
                    <a:pt x="40" y="17"/>
                    <a:pt x="33" y="21"/>
                    <a:pt x="27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871811" y="228868"/>
            <a:ext cx="387798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锐字锐线怒放黑简1.0" pitchFamily="2" charset="-122"/>
                <a:ea typeface="锐字锐线怒放黑简1.0" pitchFamily="2" charset="-122"/>
              </a:rPr>
              <a:t>本课程的主要任务</a:t>
            </a:r>
          </a:p>
        </p:txBody>
      </p:sp>
    </p:spTree>
    <p:extLst>
      <p:ext uri="{BB962C8B-B14F-4D97-AF65-F5344CB8AC3E}">
        <p14:creationId xmlns:p14="http://schemas.microsoft.com/office/powerpoint/2010/main" val="3474425946"/>
      </p:ext>
    </p:extLst>
  </p:cSld>
  <p:clrMapOvr>
    <a:masterClrMapping/>
  </p:clrMapOvr>
  <p:transition spd="slow" advClick="0" advTm="7000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1"/>
          <p:cNvSpPr/>
          <p:nvPr/>
        </p:nvSpPr>
        <p:spPr>
          <a:xfrm>
            <a:off x="291458" y="255504"/>
            <a:ext cx="3925700" cy="646331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zh-CN" altLang="en-US" sz="3600" dirty="0">
                <a:solidFill>
                  <a:schemeClr val="bg1"/>
                </a:solidFill>
                <a:latin typeface="锐字锐线怒放黑简1.0" pitchFamily="2" charset="-122"/>
                <a:ea typeface="锐字锐线怒放黑简1.0" pitchFamily="2" charset="-122"/>
                <a:cs typeface="Tahoma" pitchFamily="34" charset="0"/>
              </a:rPr>
              <a:t>课程成绩计算方法</a:t>
            </a:r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>
            <a:off x="129085" y="1620245"/>
            <a:ext cx="9362986" cy="4693360"/>
          </a:xfrm>
          <a:custGeom>
            <a:avLst/>
            <a:gdLst>
              <a:gd name="T0" fmla="*/ 500 w 30299"/>
              <a:gd name="T1" fmla="*/ 2 h 11303"/>
              <a:gd name="T2" fmla="*/ 5647 w 30299"/>
              <a:gd name="T3" fmla="*/ 2 h 11303"/>
              <a:gd name="T4" fmla="*/ 6172 w 30299"/>
              <a:gd name="T5" fmla="*/ 343 h 11303"/>
              <a:gd name="T6" fmla="*/ 6814 w 30299"/>
              <a:gd name="T7" fmla="*/ 702 h 11303"/>
              <a:gd name="T8" fmla="*/ 29799 w 30299"/>
              <a:gd name="T9" fmla="*/ 702 h 11303"/>
              <a:gd name="T10" fmla="*/ 30299 w 30299"/>
              <a:gd name="T11" fmla="*/ 1202 h 11303"/>
              <a:gd name="T12" fmla="*/ 30299 w 30299"/>
              <a:gd name="T13" fmla="*/ 10803 h 11303"/>
              <a:gd name="T14" fmla="*/ 29799 w 30299"/>
              <a:gd name="T15" fmla="*/ 11303 h 11303"/>
              <a:gd name="T16" fmla="*/ 500 w 30299"/>
              <a:gd name="T17" fmla="*/ 11303 h 11303"/>
              <a:gd name="T18" fmla="*/ 0 w 30299"/>
              <a:gd name="T19" fmla="*/ 10803 h 11303"/>
              <a:gd name="T20" fmla="*/ 0 w 30299"/>
              <a:gd name="T21" fmla="*/ 502 h 11303"/>
              <a:gd name="T22" fmla="*/ 500 w 30299"/>
              <a:gd name="T23" fmla="*/ 2 h 11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0299" h="11303">
                <a:moveTo>
                  <a:pt x="500" y="2"/>
                </a:moveTo>
                <a:lnTo>
                  <a:pt x="5647" y="2"/>
                </a:lnTo>
                <a:cubicBezTo>
                  <a:pt x="5881" y="0"/>
                  <a:pt x="6022" y="193"/>
                  <a:pt x="6172" y="343"/>
                </a:cubicBezTo>
                <a:cubicBezTo>
                  <a:pt x="6390" y="560"/>
                  <a:pt x="6467" y="729"/>
                  <a:pt x="6814" y="702"/>
                </a:cubicBezTo>
                <a:lnTo>
                  <a:pt x="29799" y="702"/>
                </a:lnTo>
                <a:cubicBezTo>
                  <a:pt x="30074" y="702"/>
                  <a:pt x="30299" y="927"/>
                  <a:pt x="30299" y="1202"/>
                </a:cubicBezTo>
                <a:lnTo>
                  <a:pt x="30299" y="10803"/>
                </a:lnTo>
                <a:cubicBezTo>
                  <a:pt x="30299" y="11078"/>
                  <a:pt x="30074" y="11303"/>
                  <a:pt x="29799" y="11303"/>
                </a:cubicBezTo>
                <a:lnTo>
                  <a:pt x="500" y="11303"/>
                </a:lnTo>
                <a:cubicBezTo>
                  <a:pt x="225" y="11303"/>
                  <a:pt x="0" y="11078"/>
                  <a:pt x="0" y="10803"/>
                </a:cubicBezTo>
                <a:lnTo>
                  <a:pt x="0" y="502"/>
                </a:lnTo>
                <a:cubicBezTo>
                  <a:pt x="0" y="227"/>
                  <a:pt x="225" y="2"/>
                  <a:pt x="500" y="2"/>
                </a:cubicBezTo>
                <a:close/>
              </a:path>
            </a:pathLst>
          </a:custGeom>
          <a:solidFill>
            <a:schemeClr val="bg1">
              <a:lumMod val="95000"/>
              <a:alpha val="15000"/>
            </a:schemeClr>
          </a:solidFill>
          <a:ln w="19050" cap="flat">
            <a:solidFill>
              <a:srgbClr val="00B0F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2" name="矩形 1"/>
          <p:cNvSpPr/>
          <p:nvPr/>
        </p:nvSpPr>
        <p:spPr>
          <a:xfrm>
            <a:off x="291458" y="2210347"/>
            <a:ext cx="877065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pitchFamily="34" charset="0"/>
              <a:buChar char="•"/>
            </a:pPr>
            <a:r>
              <a:rPr lang="zh-CN" altLang="en-US" sz="3600" dirty="0">
                <a:solidFill>
                  <a:schemeClr val="accent4"/>
                </a:solidFill>
                <a:latin typeface="方正正粗黑简体" pitchFamily="2" charset="-122"/>
                <a:ea typeface="方正正粗黑简体" pitchFamily="2" charset="-122"/>
              </a:rPr>
              <a:t>本课程为专业实验课，期末开卷考试。其中，期末考试成绩占总成绩 </a:t>
            </a:r>
            <a:r>
              <a:rPr lang="en-US" altLang="zh-CN" sz="3600" dirty="0">
                <a:solidFill>
                  <a:schemeClr val="accent4"/>
                </a:solidFill>
                <a:latin typeface="方正正粗黑简体" pitchFamily="2" charset="-122"/>
                <a:ea typeface="方正正粗黑简体" pitchFamily="2" charset="-122"/>
              </a:rPr>
              <a:t>40</a:t>
            </a:r>
            <a:r>
              <a:rPr lang="zh-CN" altLang="en-US" sz="3600" dirty="0">
                <a:solidFill>
                  <a:schemeClr val="accent4"/>
                </a:solidFill>
                <a:latin typeface="方正正粗黑简体" pitchFamily="2" charset="-122"/>
                <a:ea typeface="方正正粗黑简体" pitchFamily="2" charset="-122"/>
              </a:rPr>
              <a:t>％，平时成绩占 </a:t>
            </a:r>
            <a:r>
              <a:rPr lang="en-US" altLang="zh-CN" sz="3600" dirty="0">
                <a:solidFill>
                  <a:schemeClr val="accent4"/>
                </a:solidFill>
                <a:latin typeface="方正正粗黑简体" pitchFamily="2" charset="-122"/>
                <a:ea typeface="方正正粗黑简体" pitchFamily="2" charset="-122"/>
              </a:rPr>
              <a:t>60</a:t>
            </a:r>
            <a:r>
              <a:rPr lang="zh-CN" altLang="en-US" sz="3600" dirty="0">
                <a:solidFill>
                  <a:schemeClr val="accent4"/>
                </a:solidFill>
                <a:latin typeface="方正正粗黑简体" pitchFamily="2" charset="-122"/>
                <a:ea typeface="方正正粗黑简体" pitchFamily="2" charset="-122"/>
              </a:rPr>
              <a:t>％。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zh-CN" altLang="en-US" sz="3600" dirty="0">
                <a:solidFill>
                  <a:schemeClr val="accent4"/>
                </a:solidFill>
                <a:latin typeface="方正正粗黑简体" pitchFamily="2" charset="-122"/>
                <a:ea typeface="方正正粗黑简体" pitchFamily="2" charset="-122"/>
              </a:rPr>
              <a:t>平时成绩包括上课、实验的出勤和完成情况、实验报告等。</a:t>
            </a:r>
          </a:p>
        </p:txBody>
      </p:sp>
    </p:spTree>
    <p:extLst>
      <p:ext uri="{BB962C8B-B14F-4D97-AF65-F5344CB8AC3E}">
        <p14:creationId xmlns:p14="http://schemas.microsoft.com/office/powerpoint/2010/main" val="482370138"/>
      </p:ext>
    </p:extLst>
  </p:cSld>
  <p:clrMapOvr>
    <a:masterClrMapping/>
  </p:clrMapOvr>
  <p:transition spd="slow" advClick="0" advTm="7000"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696A5423-EC27-4B56-ADDD-16442F570CDC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创意创意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764</TotalTime>
  <Words>262</Words>
  <Application>Microsoft Office PowerPoint</Application>
  <PresentationFormat>宽屏</PresentationFormat>
  <Paragraphs>28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6" baseType="lpstr">
      <vt:lpstr>Aring</vt:lpstr>
      <vt:lpstr>TypeLand 康熙字典體試用版</vt:lpstr>
      <vt:lpstr>方正行楷简体</vt:lpstr>
      <vt:lpstr>方正正粗黑简体</vt:lpstr>
      <vt:lpstr>锐字锐线怒放黑简1.0</vt:lpstr>
      <vt:lpstr>微软雅黑</vt:lpstr>
      <vt:lpstr>义启颜值体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创意创意</dc:title>
  <dc:creator>Administrator</dc:creator>
  <cp:lastModifiedBy>李 洋</cp:lastModifiedBy>
  <cp:revision>230</cp:revision>
  <dcterms:created xsi:type="dcterms:W3CDTF">2017-04-26T03:44:35Z</dcterms:created>
  <dcterms:modified xsi:type="dcterms:W3CDTF">2021-09-23T07:31:35Z</dcterms:modified>
</cp:coreProperties>
</file>

<file path=docProps/thumbnail.jpeg>
</file>